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795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vertBarState="maximized">
    <p:restoredLeft sz="16458"/>
    <p:restoredTop sz="98888"/>
  </p:normalViewPr>
  <p:slideViewPr>
    <p:cSldViewPr snapToGrid="0">
      <p:cViewPr>
        <p:scale>
          <a:sx n="160" d="100"/>
          <a:sy n="160" d="100"/>
        </p:scale>
        <p:origin x="485" y="67"/>
      </p:cViewPr>
      <p:guideLst>
        <p:guide orient="horz" pos="2155"/>
        <p:guide orient="horz" pos="2146"/>
        <p:guide pos="2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/>
          <a:lstStyle>
            <a:lvl1pPr eaLnBrk="1" hangingPunct="1">
              <a:defRPr sz="1200">
                <a:ea typeface="굴림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/>
          <a:lstStyle>
            <a:lvl1pPr algn="r" eaLnBrk="1" hangingPunct="1">
              <a:defRPr sz="1200">
                <a:ea typeface="굴림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/>
          <a:lstStyle>
            <a:lvl1pPr eaLnBrk="1" hangingPunct="1">
              <a:defRPr sz="1200">
                <a:ea typeface="굴림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/>
          <a:lstStyle>
            <a:lvl1pPr algn="r" eaLnBrk="1" hangingPunct="1">
              <a:defRPr sz="1200">
                <a:ea typeface="굴림"/>
              </a:defRPr>
            </a:lvl1pPr>
          </a:lstStyle>
          <a:p>
            <a:pPr lvl="0">
              <a:defRPr lang="ko-KR" altLang="en-US"/>
            </a:pPr>
            <a:fld id="{8383B835-3BFE-4B85-82D8-1BE647A4113D}" type="slidenum">
              <a:rPr lang="ko-KR" altLang="en-US"/>
              <a:pPr lvl="0">
                <a:defRPr lang="ko-KR" altLang="en-US"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/>
          <a:lstStyle>
            <a:lvl1pPr defTabSz="922338" eaLnBrk="1" hangingPunct="1">
              <a:defRPr sz="1200">
                <a:ea typeface="굴림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/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/>
          <a:lstStyle/>
          <a:p>
            <a:pPr lvl="0">
              <a:defRPr lang="ko-KR" altLang="en-US"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 lang="ko-KR" altLang="en-US"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 lang="ko-KR" altLang="en-US"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 lang="ko-KR" altLang="en-US"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 lang="ko-KR" altLang="en-US"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/>
          <a:lstStyle>
            <a:lvl1pPr defTabSz="922338" eaLnBrk="1" hangingPunct="1">
              <a:defRPr sz="1200">
                <a:ea typeface="굴림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/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pPr lvl="0">
              <a:defRPr lang="ko-KR" altLang="en-US"/>
            </a:pPr>
            <a:fld id="{FB19F679-FC61-4ED7-B113-A17BF1221A80}" type="slidenum">
              <a:rPr lang="ko-KR" altLang="en-US"/>
              <a:pPr lvl="0">
                <a:defRPr lang="ko-KR" altLang="en-US"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A5EF-E0E4-455D-A1F8-33455C49B332}" type="datetime1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177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1CFAC27-01EF-480D-9444-C9A7D5AA2ABC}" type="datetime1">
              <a:rPr lang="en-US"/>
              <a:pPr lvl="0">
                <a:defRPr/>
              </a:pPr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5062E18-1804-4C78-B91B-667B633A2436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 idx="0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fld id="{83BE4ADE-395A-433B-8DA5-66AF26AA47DA}" type="datetime1">
              <a:rPr lang="en-US"/>
              <a:pPr lvl="0">
                <a:defRPr/>
              </a:pPr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fld id="{05062E18-1804-4C78-B91B-667B633A2436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66344" y="1540764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F9FB-BA73-465E-9505-DCBF35290A1D}" type="datetime1">
              <a:rPr lang="en-US" smtClean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08656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굴림"/>
                <a:ea typeface="굴림"/>
                <a:cs typeface="+mj-cs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5C3975D-DB21-4988-BE6D-122D891F04D8}" type="datetime1">
              <a:rPr lang="en-US"/>
              <a:pPr lvl="0">
                <a:defRPr/>
              </a:pPr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5062E18-1804-4C78-B91B-667B633A2436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F0CCBD9-F598-4EBB-8604-B8D3B15CE7BE}" type="datetime1">
              <a:rPr lang="en-US"/>
              <a:pPr lvl="0">
                <a:defRPr/>
              </a:pPr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5062E18-1804-4C78-B91B-667B633A2436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F23EA8A-55D5-4F3D-B63C-50AD41E6903A}" type="datetime1">
              <a:rPr lang="en-US"/>
              <a:pPr lvl="0">
                <a:defRPr/>
              </a:pPr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5062E18-1804-4C78-B91B-667B633A2436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5878E6B-F2B4-40F3-AFD6-5A15B319FE53}" type="datetime1">
              <a:rPr lang="en-US"/>
              <a:pPr lvl="0">
                <a:defRPr/>
              </a:pPr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5062E18-1804-4C78-B91B-667B633A2436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굴림"/>
                <a:ea typeface="굴림"/>
                <a:cs typeface="+mj-cs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BD825B5-BF40-4223-B359-3ACAC5974292}" type="datetime1">
              <a:rPr lang="en-US"/>
              <a:pPr lvl="0">
                <a:defRPr/>
              </a:pPr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5062E18-1804-4C78-B91B-667B633A2436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>
          <a:xfrm rot="0"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idx="0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pPr lvl="0">
              <a:defRPr/>
            </a:pPr>
            <a:fld id="{EAD162E8-EE7F-436A-B9B6-1B1D16DA7301}" type="datetime1">
              <a:rPr lang="en-US"/>
              <a:pPr lvl="0">
                <a:defRPr/>
              </a:pPr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5062E18-1804-4C78-B91B-667B633A2436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pPr lvl="0">
              <a:defRPr/>
            </a:pPr>
            <a:fld id="{3F8A22E6-8F55-4143-A94D-E20F5E939F04}" type="datetime1">
              <a:rPr lang="en-US"/>
              <a:pPr lvl="0">
                <a:defRPr/>
              </a:pPr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5062E18-1804-4C78-B91B-667B633A2436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9FFB1-CCEC-4DA3-9778-1CEDAE7D2CB9}" type="datetime1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367972"/>
            <a:ext cx="8229600" cy="49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2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</a:t>
            </a:r>
            <a:r>
              <a:rPr lang="en-US" altLang="ko-KR"/>
              <a:t> </a:t>
            </a:r>
            <a:r>
              <a:rPr lang="ko-KR" altLang="en-US"/>
              <a:t>프로그래밍 </a:t>
            </a:r>
            <a:r>
              <a:rPr lang="en-US" altLang="ko-KR"/>
              <a:t>HW#2</a:t>
            </a:r>
            <a:endParaRPr lang="en-US" altLang="ko-KR"/>
          </a:p>
        </p:txBody>
      </p:sp>
      <p:sp>
        <p:nvSpPr>
          <p:cNvPr id="3" name="Title 1"/>
          <p:cNvSpPr txBox="1"/>
          <p:nvPr/>
        </p:nvSpPr>
        <p:spPr>
          <a:xfrm>
            <a:off x="718731" y="5365667"/>
            <a:ext cx="7772400" cy="781314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lvl="0" algn="ctr">
              <a:defRPr/>
            </a:pPr>
            <a:r>
              <a:rPr lang="en-US" altLang="ko-KR" sz="2800"/>
              <a:t>Due: 2019/06/23(</a:t>
            </a:r>
            <a:r>
              <a:rPr lang="ko-KR" altLang="en-US" sz="2800"/>
              <a:t>일</a:t>
            </a:r>
            <a:r>
              <a:rPr lang="en-US" altLang="ko-KR" sz="2800"/>
              <a:t>) 11:59PM</a:t>
            </a:r>
            <a:r>
              <a:rPr lang="ko-KR" altLang="en-US" sz="2800"/>
              <a:t> 까지</a:t>
            </a:r>
            <a:endParaRPr lang="ko-KR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 idx="0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anchor="ctr">
            <a:noAutofit/>
          </a:bodyPr>
          <a:lstStyle/>
          <a:p>
            <a:pPr lvl="0" algn="l">
              <a:defRPr lang="ko-KR" altLang="en-US"/>
            </a:pPr>
            <a:r>
              <a:rPr lang="en-US" altLang="ko-KR" sz="3300"/>
              <a:t>step 2 : Function</a:t>
            </a:r>
            <a:r>
              <a:rPr lang="ko-KR" altLang="en-US" sz="3300"/>
              <a:t> 작성</a:t>
            </a:r>
            <a:endParaRPr lang="ko-KR" altLang="en-US" sz="3300"/>
          </a:p>
        </p:txBody>
      </p:sp>
      <p:sp>
        <p:nvSpPr>
          <p:cNvPr id="15" name="내용 개체 틀 1"/>
          <p:cNvSpPr>
            <a:spLocks noGrp="1"/>
          </p:cNvSpPr>
          <p:nvPr>
            <p:ph idx="1"/>
          </p:nvPr>
        </p:nvSpPr>
        <p:spPr>
          <a:xfrm>
            <a:off x="457200" y="1873200"/>
            <a:ext cx="8229600" cy="4808238"/>
          </a:xfrm>
        </p:spPr>
        <p:txBody>
          <a:bodyPr vert="horz" lIns="91440" tIns="45720" rIns="91440" bIns="45720">
            <a:normAutofit lnSpcReduction="10000"/>
          </a:bodyPr>
          <a:lstStyle/>
          <a:p>
            <a:pPr marL="257040" lvl="2" indent="-257040">
              <a:buChar char=""/>
              <a:defRPr lang="ko-KR" altLang="en-US"/>
            </a:pPr>
            <a:r>
              <a:rPr lang="en-US" altLang="ko-KR">
                <a:latin typeface="맑은 고딕"/>
                <a:ea typeface="맑은 고딕"/>
              </a:rPr>
              <a:t>printRelationship(E):</a:t>
            </a:r>
            <a:endParaRPr lang="ko-KR" altLang="en-US">
              <a:latin typeface="맑은 고딕"/>
              <a:ea typeface="맑은 고딕"/>
            </a:endParaRPr>
          </a:p>
          <a:p>
            <a:pPr marL="257040" lvl="2" indent="-257040">
              <a:buNone/>
              <a:defRPr lang="ko-KR" altLang="en-US"/>
            </a:pPr>
            <a:r>
              <a:rPr lang="ko-KR" altLang="en-US">
                <a:latin typeface="맑은 고딕"/>
                <a:ea typeface="맑은 고딕"/>
              </a:rPr>
              <a:t>    </a:t>
            </a:r>
            <a:r>
              <a:rPr lang="ko-KR" altLang="en-US" sz="1600">
                <a:latin typeface="맑은 고딕"/>
                <a:ea typeface="맑은 고딕"/>
              </a:rPr>
              <a:t>입력받은 </a:t>
            </a:r>
            <a:r>
              <a:rPr lang="en-US" altLang="ko-KR" sz="1600">
                <a:latin typeface="맑은 고딕"/>
                <a:ea typeface="맑은 고딕"/>
              </a:rPr>
              <a:t>Employee instance</a:t>
            </a:r>
            <a:r>
              <a:rPr lang="ko-KR" altLang="en-US" sz="1600">
                <a:latin typeface="맑은 고딕"/>
                <a:ea typeface="맑은 고딕"/>
              </a:rPr>
              <a:t>들의 </a:t>
            </a:r>
            <a:r>
              <a:rPr lang="en-US" altLang="ko-KR" sz="1600">
                <a:latin typeface="맑은 고딕"/>
                <a:ea typeface="맑은 고딕"/>
              </a:rPr>
              <a:t>list</a:t>
            </a:r>
            <a:r>
              <a:rPr lang="ko-KR" altLang="en-US" sz="1600">
                <a:latin typeface="맑은 고딕"/>
                <a:ea typeface="맑은 고딕"/>
              </a:rPr>
              <a:t>를 통해 </a:t>
            </a:r>
            <a:r>
              <a:rPr lang="en-US" altLang="ko-KR" sz="1600">
                <a:latin typeface="맑은 고딕"/>
                <a:ea typeface="맑은 고딕"/>
              </a:rPr>
              <a:t>CEO</a:t>
            </a:r>
            <a:r>
              <a:rPr lang="ko-KR" altLang="en-US" sz="1600">
                <a:latin typeface="맑은 고딕"/>
                <a:ea typeface="맑은 고딕"/>
              </a:rPr>
              <a:t>부터 가장 말단의 사원까지의 조직도를 자유롭게 </a:t>
            </a:r>
            <a:r>
              <a:rPr lang="en-US" altLang="ko-KR" sz="1600">
                <a:latin typeface="맑은 고딕"/>
                <a:ea typeface="맑은 고딕"/>
              </a:rPr>
              <a:t>print</a:t>
            </a:r>
            <a:r>
              <a:rPr lang="ko-KR" altLang="en-US" sz="1600">
                <a:latin typeface="맑은 고딕"/>
                <a:ea typeface="맑은 고딕"/>
              </a:rPr>
              <a:t>하는 함수이다</a:t>
            </a:r>
            <a:r>
              <a:rPr lang="en-US" altLang="ko-KR" sz="1600">
                <a:latin typeface="맑은 고딕"/>
                <a:ea typeface="맑은 고딕"/>
              </a:rPr>
              <a:t>.</a:t>
            </a:r>
            <a:r>
              <a:rPr lang="ko-KR" altLang="en-US" sz="1600">
                <a:latin typeface="맑은 고딕"/>
                <a:ea typeface="맑은 고딕"/>
              </a:rPr>
              <a:t> </a:t>
            </a:r>
            <a:endParaRPr lang="ko-KR" altLang="en-US" sz="1600">
              <a:latin typeface="맑은 고딕"/>
              <a:ea typeface="맑은 고딕"/>
            </a:endParaRPr>
          </a:p>
          <a:p>
            <a:pPr marL="257040" lvl="2" indent="-257040">
              <a:buNone/>
              <a:defRPr lang="ko-KR" altLang="en-US"/>
            </a:pPr>
            <a:endParaRPr lang="ko-KR" altLang="en-US" sz="1600">
              <a:latin typeface="맑은 고딕"/>
              <a:ea typeface="맑은 고딕"/>
            </a:endParaRPr>
          </a:p>
          <a:p>
            <a:pPr marL="257040" lvl="2" indent="-257040">
              <a:buNone/>
              <a:defRPr lang="ko-KR" altLang="en-US"/>
            </a:pPr>
            <a:r>
              <a:rPr lang="ko-KR" altLang="en-US" sz="1600">
                <a:latin typeface="맑은 고딕"/>
                <a:ea typeface="맑은 고딕"/>
              </a:rPr>
              <a:t>출력 예시와 조직도 </a:t>
            </a:r>
            <a:r>
              <a:rPr lang="en-US" altLang="ko-KR" sz="1600">
                <a:latin typeface="맑은 고딕"/>
                <a:ea typeface="맑은 고딕"/>
              </a:rPr>
              <a:t>:</a:t>
            </a:r>
            <a:endParaRPr lang="en-US" altLang="ko-KR" sz="1600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endParaRPr lang="en-US" altLang="ko-KR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r>
              <a:rPr lang="ko-KR" altLang="en-US" sz="1600">
                <a:latin typeface="맑은 고딕"/>
                <a:ea typeface="맑은 고딕"/>
              </a:rPr>
              <a:t> </a:t>
            </a:r>
            <a:endParaRPr lang="ko-KR" altLang="en-US" sz="1600">
              <a:latin typeface="맑은 고딕"/>
              <a:ea typeface="맑은 고딕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4540" y="3429000"/>
            <a:ext cx="3264407" cy="2580084"/>
          </a:xfrm>
          <a:prstGeom prst="rect">
            <a:avLst/>
          </a:prstGeom>
        </p:spPr>
      </p:pic>
      <p:sp>
        <p:nvSpPr>
          <p:cNvPr id="20" name=""/>
          <p:cNvSpPr/>
          <p:nvPr/>
        </p:nvSpPr>
        <p:spPr>
          <a:xfrm>
            <a:off x="6096000" y="3024186"/>
            <a:ext cx="940593" cy="3095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10000</a:t>
            </a:r>
            <a:endParaRPr lang="en-US" altLang="ko-KR"/>
          </a:p>
        </p:txBody>
      </p:sp>
      <p:sp>
        <p:nvSpPr>
          <p:cNvPr id="21" name=""/>
          <p:cNvSpPr/>
          <p:nvPr/>
        </p:nvSpPr>
        <p:spPr>
          <a:xfrm>
            <a:off x="4254103" y="3825477"/>
            <a:ext cx="940593" cy="3095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10004</a:t>
            </a:r>
            <a:endParaRPr lang="en-US" altLang="ko-KR"/>
          </a:p>
        </p:txBody>
      </p:sp>
      <p:sp>
        <p:nvSpPr>
          <p:cNvPr id="22" name=""/>
          <p:cNvSpPr/>
          <p:nvPr/>
        </p:nvSpPr>
        <p:spPr>
          <a:xfrm>
            <a:off x="5554266" y="3807618"/>
            <a:ext cx="940593" cy="3095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10005</a:t>
            </a:r>
            <a:endParaRPr lang="en-US" altLang="ko-KR"/>
          </a:p>
        </p:txBody>
      </p:sp>
      <p:sp>
        <p:nvSpPr>
          <p:cNvPr id="23" name=""/>
          <p:cNvSpPr/>
          <p:nvPr/>
        </p:nvSpPr>
        <p:spPr>
          <a:xfrm>
            <a:off x="6855619" y="3813571"/>
            <a:ext cx="940593" cy="3095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10011</a:t>
            </a:r>
            <a:endParaRPr lang="en-US" altLang="ko-KR"/>
          </a:p>
        </p:txBody>
      </p:sp>
      <p:sp>
        <p:nvSpPr>
          <p:cNvPr id="24" name=""/>
          <p:cNvSpPr/>
          <p:nvPr/>
        </p:nvSpPr>
        <p:spPr>
          <a:xfrm>
            <a:off x="8040291" y="3795711"/>
            <a:ext cx="940593" cy="3095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10018</a:t>
            </a:r>
            <a:endParaRPr lang="en-US" altLang="ko-KR"/>
          </a:p>
        </p:txBody>
      </p:sp>
      <p:sp>
        <p:nvSpPr>
          <p:cNvPr id="25" name=""/>
          <p:cNvSpPr/>
          <p:nvPr/>
        </p:nvSpPr>
        <p:spPr>
          <a:xfrm>
            <a:off x="3617119" y="4641055"/>
            <a:ext cx="762000" cy="3095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10014</a:t>
            </a:r>
            <a:endParaRPr lang="en-US" altLang="ko-KR" sz="1600"/>
          </a:p>
        </p:txBody>
      </p:sp>
      <p:sp>
        <p:nvSpPr>
          <p:cNvPr id="30" name=""/>
          <p:cNvSpPr/>
          <p:nvPr/>
        </p:nvSpPr>
        <p:spPr>
          <a:xfrm>
            <a:off x="4555331" y="4638673"/>
            <a:ext cx="762000" cy="3095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10016</a:t>
            </a:r>
            <a:endParaRPr lang="en-US" altLang="ko-KR" sz="1600"/>
          </a:p>
        </p:txBody>
      </p:sp>
      <p:sp>
        <p:nvSpPr>
          <p:cNvPr id="31" name=""/>
          <p:cNvSpPr/>
          <p:nvPr/>
        </p:nvSpPr>
        <p:spPr>
          <a:xfrm>
            <a:off x="5537597" y="4614861"/>
            <a:ext cx="762000" cy="3095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10020</a:t>
            </a:r>
            <a:endParaRPr lang="en-US" altLang="ko-KR" sz="1600"/>
          </a:p>
        </p:txBody>
      </p:sp>
      <p:sp>
        <p:nvSpPr>
          <p:cNvPr id="32" name=""/>
          <p:cNvSpPr/>
          <p:nvPr/>
        </p:nvSpPr>
        <p:spPr>
          <a:xfrm>
            <a:off x="6513909" y="4602955"/>
            <a:ext cx="762000" cy="3095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10006</a:t>
            </a:r>
            <a:endParaRPr lang="en-US" altLang="ko-KR" sz="1600"/>
          </a:p>
        </p:txBody>
      </p:sp>
      <p:sp>
        <p:nvSpPr>
          <p:cNvPr id="33" name=""/>
          <p:cNvSpPr/>
          <p:nvPr/>
        </p:nvSpPr>
        <p:spPr>
          <a:xfrm>
            <a:off x="7424737" y="4608908"/>
            <a:ext cx="762000" cy="3095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10022</a:t>
            </a:r>
            <a:endParaRPr lang="en-US" altLang="ko-KR" sz="1600"/>
          </a:p>
        </p:txBody>
      </p:sp>
      <p:sp>
        <p:nvSpPr>
          <p:cNvPr id="34" name=""/>
          <p:cNvSpPr/>
          <p:nvPr/>
        </p:nvSpPr>
        <p:spPr>
          <a:xfrm>
            <a:off x="8323659" y="4602956"/>
            <a:ext cx="762000" cy="3095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10030</a:t>
            </a:r>
            <a:endParaRPr lang="en-US" altLang="ko-KR" sz="1600"/>
          </a:p>
        </p:txBody>
      </p:sp>
      <p:sp>
        <p:nvSpPr>
          <p:cNvPr id="35" name=""/>
          <p:cNvSpPr/>
          <p:nvPr/>
        </p:nvSpPr>
        <p:spPr>
          <a:xfrm>
            <a:off x="2983706" y="5311376"/>
            <a:ext cx="762000" cy="3095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10034</a:t>
            </a:r>
            <a:endParaRPr lang="en-US" altLang="ko-KR" sz="1600"/>
          </a:p>
        </p:txBody>
      </p:sp>
      <p:sp>
        <p:nvSpPr>
          <p:cNvPr id="36" name=""/>
          <p:cNvSpPr/>
          <p:nvPr/>
        </p:nvSpPr>
        <p:spPr>
          <a:xfrm>
            <a:off x="3894534" y="5311377"/>
            <a:ext cx="762000" cy="3095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10035</a:t>
            </a:r>
            <a:endParaRPr lang="en-US" altLang="ko-KR" sz="1600"/>
          </a:p>
        </p:txBody>
      </p:sp>
      <p:sp>
        <p:nvSpPr>
          <p:cNvPr id="37" name=""/>
          <p:cNvSpPr/>
          <p:nvPr/>
        </p:nvSpPr>
        <p:spPr>
          <a:xfrm>
            <a:off x="4841081" y="5305424"/>
            <a:ext cx="762000" cy="3095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10017</a:t>
            </a:r>
            <a:endParaRPr lang="en-US" altLang="ko-KR" sz="1600"/>
          </a:p>
        </p:txBody>
      </p:sp>
      <p:sp>
        <p:nvSpPr>
          <p:cNvPr id="38" name=""/>
          <p:cNvSpPr/>
          <p:nvPr/>
        </p:nvSpPr>
        <p:spPr>
          <a:xfrm>
            <a:off x="4608909" y="5841204"/>
            <a:ext cx="762000" cy="3095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10027</a:t>
            </a:r>
            <a:endParaRPr lang="en-US" altLang="ko-KR" sz="1600"/>
          </a:p>
        </p:txBody>
      </p:sp>
      <p:sp>
        <p:nvSpPr>
          <p:cNvPr id="39" name=""/>
          <p:cNvSpPr/>
          <p:nvPr/>
        </p:nvSpPr>
        <p:spPr>
          <a:xfrm>
            <a:off x="4364832" y="6335313"/>
            <a:ext cx="762000" cy="3095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10033</a:t>
            </a:r>
            <a:endParaRPr lang="en-US" altLang="ko-KR" sz="1600"/>
          </a:p>
        </p:txBody>
      </p:sp>
      <p:sp>
        <p:nvSpPr>
          <p:cNvPr id="40" name=""/>
          <p:cNvSpPr/>
          <p:nvPr/>
        </p:nvSpPr>
        <p:spPr>
          <a:xfrm>
            <a:off x="5995988" y="5305423"/>
            <a:ext cx="762000" cy="3095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10010</a:t>
            </a:r>
            <a:endParaRPr lang="en-US" altLang="ko-KR" sz="1600"/>
          </a:p>
        </p:txBody>
      </p:sp>
      <p:sp>
        <p:nvSpPr>
          <p:cNvPr id="41" name=""/>
          <p:cNvSpPr/>
          <p:nvPr/>
        </p:nvSpPr>
        <p:spPr>
          <a:xfrm>
            <a:off x="7043737" y="5293517"/>
            <a:ext cx="762000" cy="3095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10013</a:t>
            </a:r>
            <a:endParaRPr lang="en-US" altLang="ko-KR" sz="1600"/>
          </a:p>
        </p:txBody>
      </p:sp>
      <p:sp>
        <p:nvSpPr>
          <p:cNvPr id="42" name=""/>
          <p:cNvSpPr/>
          <p:nvPr/>
        </p:nvSpPr>
        <p:spPr>
          <a:xfrm>
            <a:off x="5787628" y="5847157"/>
            <a:ext cx="762000" cy="3095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10032</a:t>
            </a:r>
            <a:endParaRPr lang="en-US" altLang="ko-KR" sz="1600"/>
          </a:p>
        </p:txBody>
      </p:sp>
      <p:sp>
        <p:nvSpPr>
          <p:cNvPr id="43" name=""/>
          <p:cNvSpPr/>
          <p:nvPr/>
        </p:nvSpPr>
        <p:spPr>
          <a:xfrm>
            <a:off x="6775847" y="5853111"/>
            <a:ext cx="762000" cy="3095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10031</a:t>
            </a:r>
            <a:endParaRPr lang="en-US" altLang="ko-KR" sz="1600"/>
          </a:p>
        </p:txBody>
      </p:sp>
      <p:sp>
        <p:nvSpPr>
          <p:cNvPr id="44" name=""/>
          <p:cNvSpPr/>
          <p:nvPr/>
        </p:nvSpPr>
        <p:spPr>
          <a:xfrm>
            <a:off x="8043862" y="5281611"/>
            <a:ext cx="762000" cy="3095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10009</a:t>
            </a:r>
            <a:endParaRPr lang="en-US" altLang="ko-KR" sz="1600"/>
          </a:p>
        </p:txBody>
      </p:sp>
      <p:cxnSp>
        <p:nvCxnSpPr>
          <p:cNvPr id="45" name=""/>
          <p:cNvCxnSpPr>
            <a:stCxn id="20" idx="2"/>
            <a:endCxn id="21" idx="0"/>
          </p:cNvCxnSpPr>
          <p:nvPr/>
        </p:nvCxnSpPr>
        <p:spPr>
          <a:xfrm rot="10800000" flipV="1">
            <a:off x="4724400" y="3333750"/>
            <a:ext cx="1841898" cy="491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"/>
          <p:cNvCxnSpPr>
            <a:stCxn id="20" idx="2"/>
            <a:endCxn id="22" idx="0"/>
          </p:cNvCxnSpPr>
          <p:nvPr/>
        </p:nvCxnSpPr>
        <p:spPr>
          <a:xfrm rot="10800000" flipV="1">
            <a:off x="6024563" y="3333750"/>
            <a:ext cx="541736" cy="473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"/>
          <p:cNvCxnSpPr>
            <a:stCxn id="20" idx="2"/>
            <a:endCxn id="23" idx="0"/>
          </p:cNvCxnSpPr>
          <p:nvPr/>
        </p:nvCxnSpPr>
        <p:spPr>
          <a:xfrm>
            <a:off x="6566298" y="3333750"/>
            <a:ext cx="759618" cy="479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"/>
          <p:cNvCxnSpPr>
            <a:stCxn id="20" idx="2"/>
            <a:endCxn id="24" idx="0"/>
          </p:cNvCxnSpPr>
          <p:nvPr/>
        </p:nvCxnSpPr>
        <p:spPr>
          <a:xfrm>
            <a:off x="6566298" y="3333750"/>
            <a:ext cx="1944290" cy="461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"/>
          <p:cNvCxnSpPr>
            <a:stCxn id="21" idx="2"/>
            <a:endCxn id="25" idx="0"/>
          </p:cNvCxnSpPr>
          <p:nvPr/>
        </p:nvCxnSpPr>
        <p:spPr>
          <a:xfrm rot="10800000" flipV="1">
            <a:off x="3998119" y="4135044"/>
            <a:ext cx="726285" cy="506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"/>
          <p:cNvCxnSpPr>
            <a:stCxn id="22" idx="2"/>
            <a:endCxn id="30" idx="0"/>
          </p:cNvCxnSpPr>
          <p:nvPr/>
        </p:nvCxnSpPr>
        <p:spPr>
          <a:xfrm rot="10800000" flipV="1">
            <a:off x="4936333" y="4117181"/>
            <a:ext cx="1088230" cy="521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"/>
          <p:cNvCxnSpPr>
            <a:stCxn id="22" idx="2"/>
            <a:endCxn id="31" idx="0"/>
          </p:cNvCxnSpPr>
          <p:nvPr/>
        </p:nvCxnSpPr>
        <p:spPr>
          <a:xfrm rot="5400000">
            <a:off x="5722740" y="4313037"/>
            <a:ext cx="497681" cy="105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"/>
          <p:cNvCxnSpPr>
            <a:stCxn id="23" idx="2"/>
            <a:endCxn id="32" idx="0"/>
          </p:cNvCxnSpPr>
          <p:nvPr/>
        </p:nvCxnSpPr>
        <p:spPr>
          <a:xfrm rot="5400000">
            <a:off x="6870504" y="4147543"/>
            <a:ext cx="479816" cy="43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"/>
          <p:cNvCxnSpPr>
            <a:stCxn id="23" idx="2"/>
            <a:endCxn id="33" idx="0"/>
          </p:cNvCxnSpPr>
          <p:nvPr/>
        </p:nvCxnSpPr>
        <p:spPr>
          <a:xfrm rot="16200000" flipH="1">
            <a:off x="7322941" y="4126113"/>
            <a:ext cx="485769" cy="479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"/>
          <p:cNvCxnSpPr>
            <a:stCxn id="24" idx="2"/>
            <a:endCxn id="34" idx="0"/>
          </p:cNvCxnSpPr>
          <p:nvPr/>
        </p:nvCxnSpPr>
        <p:spPr>
          <a:xfrm rot="16200000" flipH="1">
            <a:off x="8358785" y="4257082"/>
            <a:ext cx="497680" cy="19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"/>
          <p:cNvCxnSpPr>
            <a:stCxn id="25" idx="2"/>
            <a:endCxn id="35" idx="0"/>
          </p:cNvCxnSpPr>
          <p:nvPr/>
        </p:nvCxnSpPr>
        <p:spPr>
          <a:xfrm rot="10800000" flipV="1">
            <a:off x="3364706" y="4950621"/>
            <a:ext cx="633416" cy="360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"/>
          <p:cNvCxnSpPr>
            <a:stCxn id="25" idx="2"/>
            <a:endCxn id="36" idx="0"/>
          </p:cNvCxnSpPr>
          <p:nvPr/>
        </p:nvCxnSpPr>
        <p:spPr>
          <a:xfrm rot="16200000" flipH="1">
            <a:off x="3956447" y="4992290"/>
            <a:ext cx="360759" cy="277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"/>
          <p:cNvCxnSpPr>
            <a:stCxn id="30" idx="2"/>
            <a:endCxn id="37" idx="0"/>
          </p:cNvCxnSpPr>
          <p:nvPr/>
        </p:nvCxnSpPr>
        <p:spPr>
          <a:xfrm rot="16200000" flipH="1">
            <a:off x="4900615" y="4983958"/>
            <a:ext cx="357188" cy="285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"/>
          <p:cNvCxnSpPr>
            <a:stCxn id="37" idx="2"/>
            <a:endCxn id="38" idx="0"/>
          </p:cNvCxnSpPr>
          <p:nvPr/>
        </p:nvCxnSpPr>
        <p:spPr>
          <a:xfrm rot="10800000" flipV="1">
            <a:off x="4989909" y="5614988"/>
            <a:ext cx="232172" cy="22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"/>
          <p:cNvCxnSpPr>
            <a:stCxn id="38" idx="2"/>
            <a:endCxn id="39" idx="0"/>
          </p:cNvCxnSpPr>
          <p:nvPr/>
        </p:nvCxnSpPr>
        <p:spPr>
          <a:xfrm rot="10800000" flipV="1">
            <a:off x="4745832" y="6150768"/>
            <a:ext cx="244078" cy="184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"/>
          <p:cNvCxnSpPr>
            <a:stCxn id="32" idx="2"/>
            <a:endCxn id="40" idx="0"/>
          </p:cNvCxnSpPr>
          <p:nvPr/>
        </p:nvCxnSpPr>
        <p:spPr>
          <a:xfrm rot="10800000" flipV="1">
            <a:off x="6376988" y="4912519"/>
            <a:ext cx="517924" cy="392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"/>
          <p:cNvCxnSpPr>
            <a:stCxn id="40" idx="2"/>
            <a:endCxn id="42" idx="0"/>
          </p:cNvCxnSpPr>
          <p:nvPr/>
        </p:nvCxnSpPr>
        <p:spPr>
          <a:xfrm rot="5400000">
            <a:off x="6156722" y="5626892"/>
            <a:ext cx="232171" cy="208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"/>
          <p:cNvCxnSpPr>
            <a:stCxn id="41" idx="2"/>
            <a:endCxn id="43" idx="0"/>
          </p:cNvCxnSpPr>
          <p:nvPr/>
        </p:nvCxnSpPr>
        <p:spPr>
          <a:xfrm rot="10800000" flipV="1">
            <a:off x="7156847" y="5603081"/>
            <a:ext cx="267892" cy="250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"/>
          <p:cNvCxnSpPr>
            <a:stCxn id="33" idx="2"/>
            <a:endCxn id="44" idx="0"/>
          </p:cNvCxnSpPr>
          <p:nvPr/>
        </p:nvCxnSpPr>
        <p:spPr>
          <a:xfrm>
            <a:off x="7805743" y="4918471"/>
            <a:ext cx="619120" cy="363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"/>
          <p:cNvCxnSpPr>
            <a:stCxn id="32" idx="2"/>
            <a:endCxn id="41" idx="0"/>
          </p:cNvCxnSpPr>
          <p:nvPr/>
        </p:nvCxnSpPr>
        <p:spPr>
          <a:xfrm>
            <a:off x="6894910" y="4912519"/>
            <a:ext cx="529827" cy="380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 idx="0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anchor="ctr">
            <a:noAutofit/>
          </a:bodyPr>
          <a:lstStyle/>
          <a:p>
            <a:pPr lvl="0" algn="l">
              <a:defRPr lang="ko-KR" altLang="en-US"/>
            </a:pPr>
            <a:r>
              <a:rPr lang="en-US" altLang="ko-KR" sz="3300"/>
              <a:t>step 2 : Function</a:t>
            </a:r>
            <a:r>
              <a:rPr lang="ko-KR" altLang="en-US" sz="3300"/>
              <a:t> 작성</a:t>
            </a:r>
            <a:endParaRPr lang="ko-KR" altLang="en-US" sz="3300"/>
          </a:p>
        </p:txBody>
      </p:sp>
      <p:sp>
        <p:nvSpPr>
          <p:cNvPr id="15" name="내용 개체 틀 1"/>
          <p:cNvSpPr>
            <a:spLocks noGrp="1"/>
          </p:cNvSpPr>
          <p:nvPr>
            <p:ph idx="1"/>
          </p:nvPr>
        </p:nvSpPr>
        <p:spPr>
          <a:xfrm>
            <a:off x="457200" y="1873200"/>
            <a:ext cx="8229600" cy="4808238"/>
          </a:xfrm>
        </p:spPr>
        <p:txBody>
          <a:bodyPr vert="horz" lIns="91440" tIns="45720" rIns="91440" bIns="45720">
            <a:normAutofit lnSpcReduction="10000"/>
          </a:bodyPr>
          <a:lstStyle/>
          <a:p>
            <a:pPr marL="85470" lvl="1" indent="-228480">
              <a:buChar char=""/>
              <a:defRPr lang="ko-KR" altLang="en-US"/>
            </a:pPr>
            <a:r>
              <a:rPr lang="ko-KR" altLang="en-US" sz="1600">
                <a:latin typeface="맑은 고딕"/>
                <a:ea typeface="맑은 고딕"/>
              </a:rPr>
              <a:t>예</a:t>
            </a:r>
            <a:r>
              <a:rPr lang="en-US" altLang="ko-KR" sz="1600">
                <a:latin typeface="맑은 고딕"/>
                <a:ea typeface="맑은 고딕"/>
              </a:rPr>
              <a:t>1.</a:t>
            </a:r>
            <a:r>
              <a:rPr lang="ko-KR" altLang="en-US" sz="1600">
                <a:latin typeface="맑은 고딕"/>
                <a:ea typeface="맑은 고딕"/>
              </a:rPr>
              <a:t> </a:t>
            </a:r>
            <a:r>
              <a:rPr lang="en-US" altLang="ko-KR" sz="1600">
                <a:latin typeface="맑은 고딕"/>
                <a:ea typeface="맑은 고딕"/>
              </a:rPr>
              <a:t>CEO</a:t>
            </a:r>
            <a:r>
              <a:rPr lang="ko-KR" altLang="en-US" sz="1600">
                <a:latin typeface="맑은 고딕"/>
                <a:ea typeface="맑은 고딕"/>
              </a:rPr>
              <a:t>의 특징을 통해 </a:t>
            </a:r>
            <a:r>
              <a:rPr lang="en-US" altLang="ko-KR" sz="1600">
                <a:latin typeface="맑은 고딕"/>
                <a:ea typeface="맑은 고딕"/>
              </a:rPr>
              <a:t>CEO</a:t>
            </a:r>
            <a:r>
              <a:rPr lang="ko-KR" altLang="en-US" sz="1600">
                <a:latin typeface="맑은 고딕"/>
                <a:ea typeface="맑은 고딕"/>
              </a:rPr>
              <a:t>를 시작으로 </a:t>
            </a:r>
            <a:r>
              <a:rPr lang="en-US" altLang="ko-KR" sz="1600">
                <a:latin typeface="맑은 고딕"/>
                <a:ea typeface="맑은 고딕"/>
              </a:rPr>
              <a:t>CEO</a:t>
            </a:r>
            <a:r>
              <a:rPr lang="ko-KR" altLang="en-US" sz="1600">
                <a:latin typeface="맑은 고딕"/>
                <a:ea typeface="맑은 고딕"/>
              </a:rPr>
              <a:t>를 </a:t>
            </a:r>
            <a:r>
              <a:rPr lang="en-US" altLang="ko-KR" sz="1600">
                <a:latin typeface="맑은 고딕"/>
                <a:ea typeface="맑은 고딕"/>
              </a:rPr>
              <a:t>supervisor</a:t>
            </a:r>
            <a:r>
              <a:rPr lang="ko-KR" altLang="en-US" sz="1600">
                <a:latin typeface="맑은 고딕"/>
                <a:ea typeface="맑은 고딕"/>
              </a:rPr>
              <a:t>로 하는 사원들을 순차적으로 순회 과정을 갖도록 한다</a:t>
            </a:r>
            <a:r>
              <a:rPr lang="en-US" altLang="ko-KR" sz="1600">
                <a:latin typeface="맑은 고딕"/>
                <a:ea typeface="맑은 고딕"/>
              </a:rPr>
              <a:t>.</a:t>
            </a:r>
            <a:endParaRPr lang="en-US" altLang="ko-KR" sz="1600">
              <a:latin typeface="맑은 고딕"/>
              <a:ea typeface="맑은 고딕"/>
            </a:endParaRPr>
          </a:p>
          <a:p>
            <a:pPr marL="257040" lvl="2" indent="-257040">
              <a:buNone/>
              <a:defRPr lang="ko-KR" altLang="en-US"/>
            </a:pPr>
            <a:endParaRPr lang="en-US" altLang="ko-KR" sz="1600">
              <a:latin typeface="맑은 고딕"/>
              <a:ea typeface="맑은 고딕"/>
            </a:endParaRPr>
          </a:p>
          <a:p>
            <a:pPr marL="85470" lvl="1" indent="-228480">
              <a:buChar char=""/>
              <a:defRPr lang="ko-KR" altLang="en-US"/>
            </a:pPr>
            <a:r>
              <a:rPr lang="ko-KR" altLang="en-US" sz="1600">
                <a:latin typeface="맑은 고딕"/>
                <a:ea typeface="맑은 고딕"/>
              </a:rPr>
              <a:t>예</a:t>
            </a:r>
            <a:r>
              <a:rPr lang="en-US" altLang="ko-KR" sz="1600">
                <a:latin typeface="맑은 고딕"/>
                <a:ea typeface="맑은 고딕"/>
              </a:rPr>
              <a:t>2.</a:t>
            </a:r>
            <a:r>
              <a:rPr lang="ko-KR" altLang="en-US" sz="1600">
                <a:latin typeface="맑은 고딕"/>
                <a:ea typeface="맑은 고딕"/>
              </a:rPr>
              <a:t> 말단사원들을 찾아내어 </a:t>
            </a:r>
            <a:r>
              <a:rPr lang="en-US" altLang="ko-KR" sz="1600">
                <a:latin typeface="맑은 고딕"/>
                <a:ea typeface="맑은 고딕"/>
              </a:rPr>
              <a:t>supervisor</a:t>
            </a:r>
            <a:r>
              <a:rPr lang="ko-KR" altLang="en-US" sz="1600">
                <a:latin typeface="맑은 고딕"/>
                <a:ea typeface="맑은 고딕"/>
              </a:rPr>
              <a:t>들을 순차적으로 순회 과정을 갖도록 한다</a:t>
            </a:r>
            <a:r>
              <a:rPr lang="en-US" altLang="ko-KR" sz="1600">
                <a:latin typeface="맑은 고딕"/>
                <a:ea typeface="맑은 고딕"/>
              </a:rPr>
              <a:t>.</a:t>
            </a:r>
            <a:endParaRPr lang="en-US" altLang="ko-KR" sz="1600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r>
              <a:rPr lang="ko-KR" altLang="en-US" sz="1600">
                <a:latin typeface="맑은 고딕"/>
                <a:ea typeface="맑은 고딕"/>
              </a:rPr>
              <a:t> </a:t>
            </a:r>
            <a:endParaRPr lang="ko-KR" altLang="en-US" sz="1600">
              <a:latin typeface="맑은 고딕"/>
              <a:ea typeface="맑은 고딕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4540" y="3429000"/>
            <a:ext cx="3264407" cy="2580084"/>
          </a:xfrm>
          <a:prstGeom prst="rect">
            <a:avLst/>
          </a:prstGeom>
        </p:spPr>
      </p:pic>
      <p:sp>
        <p:nvSpPr>
          <p:cNvPr id="20" name=""/>
          <p:cNvSpPr/>
          <p:nvPr/>
        </p:nvSpPr>
        <p:spPr>
          <a:xfrm>
            <a:off x="6096000" y="3024186"/>
            <a:ext cx="940593" cy="3095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10000</a:t>
            </a:r>
            <a:endParaRPr lang="en-US" altLang="ko-KR"/>
          </a:p>
        </p:txBody>
      </p:sp>
      <p:sp>
        <p:nvSpPr>
          <p:cNvPr id="21" name=""/>
          <p:cNvSpPr/>
          <p:nvPr/>
        </p:nvSpPr>
        <p:spPr>
          <a:xfrm>
            <a:off x="4254103" y="3825477"/>
            <a:ext cx="940593" cy="3095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10004</a:t>
            </a:r>
            <a:endParaRPr lang="en-US" altLang="ko-KR"/>
          </a:p>
        </p:txBody>
      </p:sp>
      <p:sp>
        <p:nvSpPr>
          <p:cNvPr id="22" name=""/>
          <p:cNvSpPr/>
          <p:nvPr/>
        </p:nvSpPr>
        <p:spPr>
          <a:xfrm>
            <a:off x="5554266" y="3807618"/>
            <a:ext cx="940593" cy="3095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10005</a:t>
            </a:r>
            <a:endParaRPr lang="en-US" altLang="ko-KR"/>
          </a:p>
        </p:txBody>
      </p:sp>
      <p:sp>
        <p:nvSpPr>
          <p:cNvPr id="23" name=""/>
          <p:cNvSpPr/>
          <p:nvPr/>
        </p:nvSpPr>
        <p:spPr>
          <a:xfrm>
            <a:off x="6855619" y="3813571"/>
            <a:ext cx="940593" cy="3095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10011</a:t>
            </a:r>
            <a:endParaRPr lang="en-US" altLang="ko-KR"/>
          </a:p>
        </p:txBody>
      </p:sp>
      <p:sp>
        <p:nvSpPr>
          <p:cNvPr id="24" name=""/>
          <p:cNvSpPr/>
          <p:nvPr/>
        </p:nvSpPr>
        <p:spPr>
          <a:xfrm>
            <a:off x="8040291" y="3795711"/>
            <a:ext cx="940593" cy="3095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10018</a:t>
            </a:r>
            <a:endParaRPr lang="en-US" altLang="ko-KR"/>
          </a:p>
        </p:txBody>
      </p:sp>
      <p:sp>
        <p:nvSpPr>
          <p:cNvPr id="25" name=""/>
          <p:cNvSpPr/>
          <p:nvPr/>
        </p:nvSpPr>
        <p:spPr>
          <a:xfrm>
            <a:off x="3617119" y="4641055"/>
            <a:ext cx="762000" cy="3095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10014</a:t>
            </a:r>
            <a:endParaRPr lang="en-US" altLang="ko-KR" sz="1600"/>
          </a:p>
        </p:txBody>
      </p:sp>
      <p:sp>
        <p:nvSpPr>
          <p:cNvPr id="30" name=""/>
          <p:cNvSpPr/>
          <p:nvPr/>
        </p:nvSpPr>
        <p:spPr>
          <a:xfrm>
            <a:off x="4555331" y="4638673"/>
            <a:ext cx="762000" cy="3095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10016</a:t>
            </a:r>
            <a:endParaRPr lang="en-US" altLang="ko-KR" sz="1600"/>
          </a:p>
        </p:txBody>
      </p:sp>
      <p:sp>
        <p:nvSpPr>
          <p:cNvPr id="31" name=""/>
          <p:cNvSpPr/>
          <p:nvPr/>
        </p:nvSpPr>
        <p:spPr>
          <a:xfrm>
            <a:off x="5537597" y="4614861"/>
            <a:ext cx="762000" cy="3095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10020</a:t>
            </a:r>
            <a:endParaRPr lang="en-US" altLang="ko-KR" sz="1600"/>
          </a:p>
        </p:txBody>
      </p:sp>
      <p:sp>
        <p:nvSpPr>
          <p:cNvPr id="32" name=""/>
          <p:cNvSpPr/>
          <p:nvPr/>
        </p:nvSpPr>
        <p:spPr>
          <a:xfrm>
            <a:off x="6513909" y="4602955"/>
            <a:ext cx="762000" cy="3095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10006</a:t>
            </a:r>
            <a:endParaRPr lang="en-US" altLang="ko-KR" sz="1600"/>
          </a:p>
        </p:txBody>
      </p:sp>
      <p:sp>
        <p:nvSpPr>
          <p:cNvPr id="33" name=""/>
          <p:cNvSpPr/>
          <p:nvPr/>
        </p:nvSpPr>
        <p:spPr>
          <a:xfrm>
            <a:off x="7424737" y="4608908"/>
            <a:ext cx="762000" cy="3095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10022</a:t>
            </a:r>
            <a:endParaRPr lang="en-US" altLang="ko-KR" sz="1600"/>
          </a:p>
        </p:txBody>
      </p:sp>
      <p:sp>
        <p:nvSpPr>
          <p:cNvPr id="34" name=""/>
          <p:cNvSpPr/>
          <p:nvPr/>
        </p:nvSpPr>
        <p:spPr>
          <a:xfrm>
            <a:off x="8323659" y="4602956"/>
            <a:ext cx="762000" cy="3095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10030</a:t>
            </a:r>
            <a:endParaRPr lang="en-US" altLang="ko-KR" sz="1600"/>
          </a:p>
        </p:txBody>
      </p:sp>
      <p:sp>
        <p:nvSpPr>
          <p:cNvPr id="35" name=""/>
          <p:cNvSpPr/>
          <p:nvPr/>
        </p:nvSpPr>
        <p:spPr>
          <a:xfrm>
            <a:off x="2983706" y="5311376"/>
            <a:ext cx="762000" cy="3095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10034</a:t>
            </a:r>
            <a:endParaRPr lang="en-US" altLang="ko-KR" sz="1600"/>
          </a:p>
        </p:txBody>
      </p:sp>
      <p:sp>
        <p:nvSpPr>
          <p:cNvPr id="36" name=""/>
          <p:cNvSpPr/>
          <p:nvPr/>
        </p:nvSpPr>
        <p:spPr>
          <a:xfrm>
            <a:off x="3894534" y="5311377"/>
            <a:ext cx="762000" cy="3095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10035</a:t>
            </a:r>
            <a:endParaRPr lang="en-US" altLang="ko-KR" sz="1600"/>
          </a:p>
        </p:txBody>
      </p:sp>
      <p:sp>
        <p:nvSpPr>
          <p:cNvPr id="37" name=""/>
          <p:cNvSpPr/>
          <p:nvPr/>
        </p:nvSpPr>
        <p:spPr>
          <a:xfrm>
            <a:off x="4841081" y="5305424"/>
            <a:ext cx="762000" cy="3095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10017</a:t>
            </a:r>
            <a:endParaRPr lang="en-US" altLang="ko-KR" sz="1600"/>
          </a:p>
        </p:txBody>
      </p:sp>
      <p:sp>
        <p:nvSpPr>
          <p:cNvPr id="38" name=""/>
          <p:cNvSpPr/>
          <p:nvPr/>
        </p:nvSpPr>
        <p:spPr>
          <a:xfrm>
            <a:off x="4608909" y="5841204"/>
            <a:ext cx="762000" cy="3095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10027</a:t>
            </a:r>
            <a:endParaRPr lang="en-US" altLang="ko-KR" sz="1600"/>
          </a:p>
        </p:txBody>
      </p:sp>
      <p:sp>
        <p:nvSpPr>
          <p:cNvPr id="39" name=""/>
          <p:cNvSpPr/>
          <p:nvPr/>
        </p:nvSpPr>
        <p:spPr>
          <a:xfrm>
            <a:off x="4364832" y="6335313"/>
            <a:ext cx="762000" cy="3095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10033</a:t>
            </a:r>
            <a:endParaRPr lang="en-US" altLang="ko-KR" sz="1600"/>
          </a:p>
        </p:txBody>
      </p:sp>
      <p:sp>
        <p:nvSpPr>
          <p:cNvPr id="40" name=""/>
          <p:cNvSpPr/>
          <p:nvPr/>
        </p:nvSpPr>
        <p:spPr>
          <a:xfrm>
            <a:off x="5995988" y="5305423"/>
            <a:ext cx="762000" cy="3095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10010</a:t>
            </a:r>
            <a:endParaRPr lang="en-US" altLang="ko-KR" sz="1600"/>
          </a:p>
        </p:txBody>
      </p:sp>
      <p:sp>
        <p:nvSpPr>
          <p:cNvPr id="41" name=""/>
          <p:cNvSpPr/>
          <p:nvPr/>
        </p:nvSpPr>
        <p:spPr>
          <a:xfrm>
            <a:off x="7043737" y="5293517"/>
            <a:ext cx="762000" cy="3095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10013</a:t>
            </a:r>
            <a:endParaRPr lang="en-US" altLang="ko-KR" sz="1600"/>
          </a:p>
        </p:txBody>
      </p:sp>
      <p:sp>
        <p:nvSpPr>
          <p:cNvPr id="42" name=""/>
          <p:cNvSpPr/>
          <p:nvPr/>
        </p:nvSpPr>
        <p:spPr>
          <a:xfrm>
            <a:off x="5787628" y="5847157"/>
            <a:ext cx="762000" cy="3095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10032</a:t>
            </a:r>
            <a:endParaRPr lang="en-US" altLang="ko-KR" sz="1600"/>
          </a:p>
        </p:txBody>
      </p:sp>
      <p:sp>
        <p:nvSpPr>
          <p:cNvPr id="43" name=""/>
          <p:cNvSpPr/>
          <p:nvPr/>
        </p:nvSpPr>
        <p:spPr>
          <a:xfrm>
            <a:off x="6775847" y="5853111"/>
            <a:ext cx="762000" cy="3095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10031</a:t>
            </a:r>
            <a:endParaRPr lang="en-US" altLang="ko-KR" sz="1600"/>
          </a:p>
        </p:txBody>
      </p:sp>
      <p:sp>
        <p:nvSpPr>
          <p:cNvPr id="44" name=""/>
          <p:cNvSpPr/>
          <p:nvPr/>
        </p:nvSpPr>
        <p:spPr>
          <a:xfrm>
            <a:off x="8043862" y="5281611"/>
            <a:ext cx="762000" cy="3095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10009</a:t>
            </a:r>
            <a:endParaRPr lang="en-US" altLang="ko-KR" sz="1600"/>
          </a:p>
        </p:txBody>
      </p:sp>
      <p:cxnSp>
        <p:nvCxnSpPr>
          <p:cNvPr id="45" name=""/>
          <p:cNvCxnSpPr>
            <a:stCxn id="20" idx="2"/>
            <a:endCxn id="21" idx="0"/>
          </p:cNvCxnSpPr>
          <p:nvPr/>
        </p:nvCxnSpPr>
        <p:spPr>
          <a:xfrm rot="10800000" flipV="1">
            <a:off x="4724400" y="3333750"/>
            <a:ext cx="1841898" cy="491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"/>
          <p:cNvCxnSpPr>
            <a:stCxn id="20" idx="2"/>
            <a:endCxn id="22" idx="0"/>
          </p:cNvCxnSpPr>
          <p:nvPr/>
        </p:nvCxnSpPr>
        <p:spPr>
          <a:xfrm rot="10800000" flipV="1">
            <a:off x="6024563" y="3333750"/>
            <a:ext cx="541736" cy="473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"/>
          <p:cNvCxnSpPr>
            <a:stCxn id="20" idx="2"/>
            <a:endCxn id="23" idx="0"/>
          </p:cNvCxnSpPr>
          <p:nvPr/>
        </p:nvCxnSpPr>
        <p:spPr>
          <a:xfrm>
            <a:off x="6566298" y="3333750"/>
            <a:ext cx="759618" cy="479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"/>
          <p:cNvCxnSpPr>
            <a:stCxn id="20" idx="2"/>
            <a:endCxn id="24" idx="0"/>
          </p:cNvCxnSpPr>
          <p:nvPr/>
        </p:nvCxnSpPr>
        <p:spPr>
          <a:xfrm>
            <a:off x="6566298" y="3333750"/>
            <a:ext cx="1944290" cy="461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"/>
          <p:cNvCxnSpPr>
            <a:stCxn id="21" idx="2"/>
            <a:endCxn id="25" idx="0"/>
          </p:cNvCxnSpPr>
          <p:nvPr/>
        </p:nvCxnSpPr>
        <p:spPr>
          <a:xfrm rot="10800000" flipV="1">
            <a:off x="3998119" y="4135044"/>
            <a:ext cx="726285" cy="506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"/>
          <p:cNvCxnSpPr>
            <a:stCxn id="22" idx="2"/>
            <a:endCxn id="30" idx="0"/>
          </p:cNvCxnSpPr>
          <p:nvPr/>
        </p:nvCxnSpPr>
        <p:spPr>
          <a:xfrm rot="10800000" flipV="1">
            <a:off x="4936333" y="4117181"/>
            <a:ext cx="1088230" cy="521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"/>
          <p:cNvCxnSpPr>
            <a:stCxn id="22" idx="2"/>
            <a:endCxn id="31" idx="0"/>
          </p:cNvCxnSpPr>
          <p:nvPr/>
        </p:nvCxnSpPr>
        <p:spPr>
          <a:xfrm rot="5400000">
            <a:off x="5722740" y="4313037"/>
            <a:ext cx="497681" cy="105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"/>
          <p:cNvCxnSpPr>
            <a:stCxn id="23" idx="2"/>
            <a:endCxn id="32" idx="0"/>
          </p:cNvCxnSpPr>
          <p:nvPr/>
        </p:nvCxnSpPr>
        <p:spPr>
          <a:xfrm rot="5400000">
            <a:off x="6870504" y="4147543"/>
            <a:ext cx="479816" cy="43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"/>
          <p:cNvCxnSpPr>
            <a:stCxn id="23" idx="2"/>
            <a:endCxn id="33" idx="0"/>
          </p:cNvCxnSpPr>
          <p:nvPr/>
        </p:nvCxnSpPr>
        <p:spPr>
          <a:xfrm rot="16200000" flipH="1">
            <a:off x="7322941" y="4126113"/>
            <a:ext cx="485769" cy="479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"/>
          <p:cNvCxnSpPr>
            <a:stCxn id="24" idx="2"/>
            <a:endCxn id="34" idx="0"/>
          </p:cNvCxnSpPr>
          <p:nvPr/>
        </p:nvCxnSpPr>
        <p:spPr>
          <a:xfrm rot="16200000" flipH="1">
            <a:off x="8358785" y="4257082"/>
            <a:ext cx="497680" cy="19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"/>
          <p:cNvCxnSpPr>
            <a:stCxn id="25" idx="2"/>
            <a:endCxn id="35" idx="0"/>
          </p:cNvCxnSpPr>
          <p:nvPr/>
        </p:nvCxnSpPr>
        <p:spPr>
          <a:xfrm rot="10800000" flipV="1">
            <a:off x="3364706" y="4950621"/>
            <a:ext cx="633416" cy="360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"/>
          <p:cNvCxnSpPr>
            <a:stCxn id="25" idx="2"/>
            <a:endCxn id="36" idx="0"/>
          </p:cNvCxnSpPr>
          <p:nvPr/>
        </p:nvCxnSpPr>
        <p:spPr>
          <a:xfrm rot="16200000" flipH="1">
            <a:off x="3956447" y="4992290"/>
            <a:ext cx="360759" cy="277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"/>
          <p:cNvCxnSpPr>
            <a:stCxn id="30" idx="2"/>
            <a:endCxn id="37" idx="0"/>
          </p:cNvCxnSpPr>
          <p:nvPr/>
        </p:nvCxnSpPr>
        <p:spPr>
          <a:xfrm rot="16200000" flipH="1">
            <a:off x="4900615" y="4983958"/>
            <a:ext cx="357188" cy="285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"/>
          <p:cNvCxnSpPr>
            <a:stCxn id="37" idx="2"/>
            <a:endCxn id="38" idx="0"/>
          </p:cNvCxnSpPr>
          <p:nvPr/>
        </p:nvCxnSpPr>
        <p:spPr>
          <a:xfrm rot="10800000" flipV="1">
            <a:off x="4989909" y="5614988"/>
            <a:ext cx="232172" cy="22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"/>
          <p:cNvCxnSpPr>
            <a:stCxn id="38" idx="2"/>
            <a:endCxn id="39" idx="0"/>
          </p:cNvCxnSpPr>
          <p:nvPr/>
        </p:nvCxnSpPr>
        <p:spPr>
          <a:xfrm rot="10800000" flipV="1">
            <a:off x="4745832" y="6150768"/>
            <a:ext cx="244078" cy="184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"/>
          <p:cNvCxnSpPr>
            <a:stCxn id="32" idx="2"/>
            <a:endCxn id="40" idx="0"/>
          </p:cNvCxnSpPr>
          <p:nvPr/>
        </p:nvCxnSpPr>
        <p:spPr>
          <a:xfrm rot="10800000" flipV="1">
            <a:off x="6376988" y="4912519"/>
            <a:ext cx="517924" cy="392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"/>
          <p:cNvCxnSpPr>
            <a:stCxn id="40" idx="2"/>
            <a:endCxn id="42" idx="0"/>
          </p:cNvCxnSpPr>
          <p:nvPr/>
        </p:nvCxnSpPr>
        <p:spPr>
          <a:xfrm rot="5400000">
            <a:off x="6156722" y="5626892"/>
            <a:ext cx="232171" cy="208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"/>
          <p:cNvCxnSpPr>
            <a:stCxn id="41" idx="2"/>
            <a:endCxn id="43" idx="0"/>
          </p:cNvCxnSpPr>
          <p:nvPr/>
        </p:nvCxnSpPr>
        <p:spPr>
          <a:xfrm rot="10800000" flipV="1">
            <a:off x="7156847" y="5603081"/>
            <a:ext cx="267892" cy="250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"/>
          <p:cNvCxnSpPr>
            <a:stCxn id="33" idx="2"/>
            <a:endCxn id="44" idx="0"/>
          </p:cNvCxnSpPr>
          <p:nvPr/>
        </p:nvCxnSpPr>
        <p:spPr>
          <a:xfrm>
            <a:off x="7805743" y="4918471"/>
            <a:ext cx="619120" cy="363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"/>
          <p:cNvCxnSpPr>
            <a:stCxn id="32" idx="2"/>
            <a:endCxn id="41" idx="0"/>
          </p:cNvCxnSpPr>
          <p:nvPr/>
        </p:nvCxnSpPr>
        <p:spPr>
          <a:xfrm>
            <a:off x="6894910" y="4912519"/>
            <a:ext cx="529827" cy="380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"/>
          <p:cNvSpPr>
            <a:spLocks noGrp="1"/>
          </p:cNvSpPr>
          <p:nvPr>
            <p:ph idx="1"/>
          </p:nvPr>
        </p:nvSpPr>
        <p:spPr>
          <a:xfrm>
            <a:off x="457200" y="1873200"/>
            <a:ext cx="8229600" cy="4808238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8"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  <a:p>
            <a:pPr lvl="8">
              <a:defRPr lang="ko-KR" altLang="en-US"/>
            </a:pPr>
            <a:r>
              <a:rPr lang="ko-KR" altLang="en-US" sz="1400">
                <a:latin typeface="맑은 고딕"/>
                <a:ea typeface="맑은 고딕"/>
              </a:rPr>
              <a:t>결과 화면 </a:t>
            </a:r>
            <a:r>
              <a:rPr lang="en-US" altLang="ko-KR" sz="1400">
                <a:latin typeface="맑은 고딕"/>
                <a:ea typeface="맑은 고딕"/>
              </a:rPr>
              <a:t>-</a:t>
            </a:r>
            <a:r>
              <a:rPr lang="ko-KR" altLang="en-US" sz="1400">
                <a:latin typeface="맑은 고딕"/>
                <a:ea typeface="맑은 고딕"/>
              </a:rPr>
              <a:t> </a:t>
            </a:r>
            <a:r>
              <a:rPr lang="en-US" altLang="ko-KR" sz="1400">
                <a:latin typeface="맑은 고딕"/>
                <a:ea typeface="맑은 고딕"/>
              </a:rPr>
              <a:t>1</a:t>
            </a:r>
            <a:endParaRPr lang="en-US" altLang="ko-KR" sz="1400">
              <a:latin typeface="맑은 고딕"/>
              <a:ea typeface="맑은 고딕"/>
            </a:endParaRPr>
          </a:p>
          <a:p>
            <a:pPr lvl="0">
              <a:defRPr lang="ko-KR" altLang="en-US"/>
            </a:pPr>
            <a:endParaRPr lang="en-US" altLang="ko-KR" sz="1400">
              <a:latin typeface="맑은 고딕"/>
              <a:ea typeface="맑은 고딕"/>
            </a:endParaRPr>
          </a:p>
          <a:p>
            <a:pPr lvl="0">
              <a:defRPr lang="ko-KR" altLang="en-US"/>
            </a:pPr>
            <a:endParaRPr lang="en-US" altLang="ko-KR" sz="1400">
              <a:latin typeface="맑은 고딕"/>
              <a:ea typeface="맑은 고딕"/>
            </a:endParaRPr>
          </a:p>
          <a:p>
            <a:pPr lvl="0">
              <a:defRPr lang="ko-KR" altLang="en-US"/>
            </a:pPr>
            <a:endParaRPr lang="en-US" altLang="ko-KR" sz="1400"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r>
              <a:rPr lang="en-US" altLang="ko-KR" sz="1400">
                <a:latin typeface="맑은 고딕"/>
                <a:ea typeface="맑은 고딕"/>
              </a:rPr>
              <a:t>main()</a:t>
            </a:r>
            <a:r>
              <a:rPr lang="ko-KR" altLang="en-US" sz="1400">
                <a:latin typeface="맑은 고딕"/>
                <a:ea typeface="맑은 고딕"/>
              </a:rPr>
              <a:t>함수 부분</a:t>
            </a:r>
            <a:endParaRPr lang="ko-KR" altLang="en-US" sz="1400">
              <a:latin typeface="맑은 고딕"/>
              <a:ea typeface="맑은 고딕"/>
            </a:endParaRPr>
          </a:p>
          <a:p>
            <a:pPr lvl="1">
              <a:buNone/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  <a:p>
            <a:pPr lvl="0"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  <a:p>
            <a:pPr lvl="0"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  <a:p>
            <a:pPr lvl="0"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  <a:p>
            <a:pPr lvl="0"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  <a:p>
            <a:pPr lvl="0"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  <a:p>
            <a:pPr lvl="0"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  <a:p>
            <a:pPr lvl="0"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</p:txBody>
      </p:sp>
      <p:sp>
        <p:nvSpPr>
          <p:cNvPr id="18" name="제목 2"/>
          <p:cNvSpPr>
            <a:spLocks noGrp="1"/>
          </p:cNvSpPr>
          <p:nvPr>
            <p:ph type="title" idx="0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anchor="ctr">
            <a:noAutofit/>
          </a:bodyPr>
          <a:lstStyle/>
          <a:p>
            <a:pPr lvl="0" algn="l">
              <a:defRPr lang="ko-KR" altLang="en-US"/>
            </a:pPr>
            <a:r>
              <a:rPr lang="en-US" altLang="ko-KR" sz="3300"/>
              <a:t>HW2</a:t>
            </a:r>
            <a:r>
              <a:rPr lang="ko-KR" altLang="en-US" sz="3300"/>
              <a:t> 결과 화면</a:t>
            </a:r>
            <a:endParaRPr lang="en-US" altLang="ko-KR" sz="3300"/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42495" y="2720578"/>
            <a:ext cx="4255019" cy="2595561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8865" y="3615928"/>
            <a:ext cx="3793331" cy="1566637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5534" y="5307500"/>
            <a:ext cx="4145651" cy="5098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2"/>
          <p:cNvSpPr>
            <a:spLocks noGrp="1"/>
          </p:cNvSpPr>
          <p:nvPr>
            <p:ph type="title" idx="0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anchor="ctr">
            <a:noAutofit/>
          </a:bodyPr>
          <a:lstStyle/>
          <a:p>
            <a:pPr lvl="0" algn="l">
              <a:defRPr lang="ko-KR" altLang="en-US"/>
            </a:pPr>
            <a:r>
              <a:rPr lang="en-US" altLang="ko-KR" sz="3300"/>
              <a:t>HW2</a:t>
            </a:r>
            <a:r>
              <a:rPr lang="ko-KR" altLang="en-US" sz="3300"/>
              <a:t> 결과 화면</a:t>
            </a:r>
            <a:endParaRPr lang="ko-KR" altLang="en-US" sz="3300"/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13722" y="2463403"/>
            <a:ext cx="4175471" cy="3270647"/>
          </a:xfrm>
          <a:prstGeom prst="rect">
            <a:avLst/>
          </a:prstGeom>
        </p:spPr>
      </p:pic>
      <p:sp>
        <p:nvSpPr>
          <p:cNvPr id="24" name="내용 개체 틀 1"/>
          <p:cNvSpPr>
            <a:spLocks noGrp="1"/>
          </p:cNvSpPr>
          <p:nvPr>
            <p:ph idx="1"/>
          </p:nvPr>
        </p:nvSpPr>
        <p:spPr>
          <a:xfrm>
            <a:off x="457200" y="1873200"/>
            <a:ext cx="8229600" cy="4808238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8"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  <a:p>
            <a:pPr lvl="8">
              <a:defRPr lang="ko-KR" altLang="en-US"/>
            </a:pPr>
            <a:r>
              <a:rPr lang="ko-KR" altLang="en-US" sz="1400">
                <a:latin typeface="맑은 고딕"/>
                <a:ea typeface="맑은 고딕"/>
              </a:rPr>
              <a:t>결과 화면 </a:t>
            </a:r>
            <a:r>
              <a:rPr lang="en-US" altLang="ko-KR" sz="1400">
                <a:latin typeface="맑은 고딕"/>
                <a:ea typeface="맑은 고딕"/>
              </a:rPr>
              <a:t>-</a:t>
            </a:r>
            <a:r>
              <a:rPr lang="ko-KR" altLang="en-US" sz="1400">
                <a:latin typeface="맑은 고딕"/>
                <a:ea typeface="맑은 고딕"/>
              </a:rPr>
              <a:t> </a:t>
            </a:r>
            <a:r>
              <a:rPr lang="en-US" altLang="ko-KR" sz="1400">
                <a:latin typeface="맑은 고딕"/>
                <a:ea typeface="맑은 고딕"/>
              </a:rPr>
              <a:t>2</a:t>
            </a:r>
            <a:endParaRPr lang="en-US" altLang="ko-KR" sz="1400">
              <a:latin typeface="맑은 고딕"/>
              <a:ea typeface="맑은 고딕"/>
            </a:endParaRPr>
          </a:p>
          <a:p>
            <a:pPr lvl="0">
              <a:defRPr lang="ko-KR" altLang="en-US"/>
            </a:pPr>
            <a:endParaRPr lang="en-US" altLang="ko-KR" sz="1400"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r>
              <a:rPr lang="en-US" altLang="ko-KR" sz="1400">
                <a:latin typeface="맑은 고딕"/>
                <a:ea typeface="맑은 고딕"/>
              </a:rPr>
              <a:t>main()</a:t>
            </a:r>
            <a:r>
              <a:rPr lang="ko-KR" altLang="en-US" sz="1400">
                <a:latin typeface="맑은 고딕"/>
                <a:ea typeface="맑은 고딕"/>
              </a:rPr>
              <a:t>함수 부분</a:t>
            </a:r>
            <a:endParaRPr lang="ko-KR" altLang="en-US" sz="1400">
              <a:latin typeface="맑은 고딕"/>
              <a:ea typeface="맑은 고딕"/>
            </a:endParaRPr>
          </a:p>
          <a:p>
            <a:pPr lvl="0"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  <a:p>
            <a:pPr lvl="0"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  <a:p>
            <a:pPr lvl="0"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  <a:p>
            <a:pPr lvl="0"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  <a:p>
            <a:pPr lvl="0"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  <a:p>
            <a:pPr lvl="0"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  <a:p>
            <a:pPr lvl="0"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6452" y="3031864"/>
            <a:ext cx="4090633" cy="3532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"/>
          <p:cNvSpPr>
            <a:spLocks noGrp="1"/>
          </p:cNvSpPr>
          <p:nvPr>
            <p:ph idx="1"/>
          </p:nvPr>
        </p:nvSpPr>
        <p:spPr>
          <a:xfrm>
            <a:off x="457200" y="1873200"/>
            <a:ext cx="8229600" cy="4808238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8">
              <a:defRPr lang="ko-KR" altLang="en-US"/>
            </a:pPr>
            <a:r>
              <a:rPr lang="ko-KR" altLang="en-US" sz="1400">
                <a:latin typeface="맑은 고딕"/>
                <a:ea typeface="맑은 고딕"/>
              </a:rPr>
              <a:t>결과 화면 </a:t>
            </a:r>
            <a:r>
              <a:rPr lang="en-US" altLang="ko-KR" sz="1400">
                <a:latin typeface="맑은 고딕"/>
                <a:ea typeface="맑은 고딕"/>
              </a:rPr>
              <a:t>-</a:t>
            </a:r>
            <a:r>
              <a:rPr lang="ko-KR" altLang="en-US" sz="1400">
                <a:latin typeface="맑은 고딕"/>
                <a:ea typeface="맑은 고딕"/>
              </a:rPr>
              <a:t> </a:t>
            </a:r>
            <a:r>
              <a:rPr lang="en-US" altLang="ko-KR" sz="1400">
                <a:latin typeface="맑은 고딕"/>
                <a:ea typeface="맑은 고딕"/>
              </a:rPr>
              <a:t>3(</a:t>
            </a:r>
            <a:r>
              <a:rPr lang="ko-KR" altLang="en-US" sz="1400">
                <a:latin typeface="맑은 고딕"/>
                <a:ea typeface="맑은 고딕"/>
              </a:rPr>
              <a:t>다를수 있음</a:t>
            </a:r>
            <a:r>
              <a:rPr lang="en-US" altLang="ko-KR" sz="1400">
                <a:latin typeface="맑은 고딕"/>
                <a:ea typeface="맑은 고딕"/>
              </a:rPr>
              <a:t>)</a:t>
            </a:r>
            <a:endParaRPr lang="en-US" altLang="ko-KR" sz="1400">
              <a:latin typeface="맑은 고딕"/>
              <a:ea typeface="맑은 고딕"/>
            </a:endParaRPr>
          </a:p>
          <a:p>
            <a:pPr lvl="0">
              <a:defRPr lang="ko-KR" altLang="en-US"/>
            </a:pPr>
            <a:endParaRPr lang="en-US" altLang="ko-KR" sz="1400"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r>
              <a:rPr lang="ko-KR" altLang="en-US" sz="1400">
                <a:latin typeface="맑은 고딕"/>
                <a:ea typeface="맑은 고딕"/>
              </a:rPr>
              <a:t> 조직도 출력은 퇴직자의 하위 사원들에 대한 </a:t>
            </a:r>
            <a:endParaRPr lang="ko-KR" altLang="en-US" sz="1400"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r>
              <a:rPr lang="ko-KR" altLang="en-US" sz="1400">
                <a:latin typeface="맑은 고딕"/>
                <a:ea typeface="맑은 고딕"/>
              </a:rPr>
              <a:t>처리가 </a:t>
            </a:r>
            <a:r>
              <a:rPr lang="en-US" altLang="ko-KR" sz="1400">
                <a:latin typeface="맑은 고딕"/>
                <a:ea typeface="맑은 고딕"/>
              </a:rPr>
              <a:t>random</a:t>
            </a:r>
            <a:r>
              <a:rPr lang="ko-KR" altLang="en-US" sz="1400">
                <a:latin typeface="맑은 고딕"/>
                <a:ea typeface="맑은 고딕"/>
              </a:rPr>
              <a:t>을 가정하였기 때문에 각기 다른 </a:t>
            </a:r>
            <a:endParaRPr lang="ko-KR" altLang="en-US" sz="1400"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r>
              <a:rPr lang="ko-KR" altLang="en-US" sz="1400">
                <a:latin typeface="맑은 고딕"/>
                <a:ea typeface="맑은 고딕"/>
              </a:rPr>
              <a:t>형태로 출력된다</a:t>
            </a:r>
            <a:r>
              <a:rPr lang="en-US" altLang="ko-KR" sz="1400">
                <a:latin typeface="맑은 고딕"/>
                <a:ea typeface="맑은 고딕"/>
              </a:rPr>
              <a:t>.</a:t>
            </a:r>
            <a:endParaRPr lang="en-US" altLang="ko-KR" sz="1400"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endParaRPr lang="en-US" altLang="ko-KR" sz="1400"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endParaRPr lang="en-US" altLang="ko-KR" sz="1400">
              <a:latin typeface="맑은 고딕"/>
              <a:ea typeface="맑은 고딕"/>
            </a:endParaRPr>
          </a:p>
          <a:p>
            <a:pPr lvl="1">
              <a:buNone/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  <a:p>
            <a:pPr lvl="0"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  <a:p>
            <a:pPr lvl="0"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r>
              <a:rPr lang="en-US" altLang="ko-KR" sz="1400">
                <a:latin typeface="맑은 고딕"/>
                <a:ea typeface="맑은 고딕"/>
              </a:rPr>
              <a:t>main()</a:t>
            </a:r>
            <a:r>
              <a:rPr lang="ko-KR" altLang="en-US" sz="1400">
                <a:latin typeface="맑은 고딕"/>
                <a:ea typeface="맑은 고딕"/>
              </a:rPr>
              <a:t>함수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ko-KR" altLang="en-US" sz="1400">
                <a:latin typeface="맑은 고딕"/>
                <a:ea typeface="맑은 고딕"/>
              </a:rPr>
              <a:t>부분</a:t>
            </a:r>
            <a:endParaRPr lang="ko-KR" altLang="en-US" sz="1400">
              <a:latin typeface="맑은 고딕"/>
              <a:ea typeface="맑은 고딕"/>
            </a:endParaRPr>
          </a:p>
          <a:p>
            <a:pPr lvl="0"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  <a:p>
            <a:pPr lvl="0"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  <a:p>
            <a:pPr lvl="0"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  <a:p>
            <a:pPr lvl="0"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</p:txBody>
      </p:sp>
      <p:sp>
        <p:nvSpPr>
          <p:cNvPr id="18" name="제목 2"/>
          <p:cNvSpPr>
            <a:spLocks noGrp="1"/>
          </p:cNvSpPr>
          <p:nvPr>
            <p:ph type="title" idx="0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anchor="ctr">
            <a:noAutofit/>
          </a:bodyPr>
          <a:lstStyle/>
          <a:p>
            <a:pPr lvl="0" algn="l">
              <a:defRPr lang="ko-KR" altLang="en-US"/>
            </a:pPr>
            <a:r>
              <a:rPr lang="en-US" altLang="ko-KR" sz="3300"/>
              <a:t>HW2</a:t>
            </a:r>
            <a:r>
              <a:rPr lang="ko-KR" altLang="en-US" sz="3300"/>
              <a:t> 결과 화면</a:t>
            </a:r>
            <a:endParaRPr lang="ko-KR" altLang="en-US" sz="3300"/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11277" y="2203848"/>
            <a:ext cx="4413547" cy="4170759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725" y="4589859"/>
            <a:ext cx="4710112" cy="4915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"/>
          <p:cNvSpPr>
            <a:spLocks noGrp="1"/>
          </p:cNvSpPr>
          <p:nvPr>
            <p:ph idx="1"/>
          </p:nvPr>
        </p:nvSpPr>
        <p:spPr>
          <a:xfrm>
            <a:off x="457200" y="1873200"/>
            <a:ext cx="8229600" cy="4808238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buNone/>
              <a:defRPr lang="ko-KR" altLang="en-US"/>
            </a:pPr>
            <a:r>
              <a:rPr lang="en-US" altLang="ko-KR" sz="1400">
                <a:latin typeface="맑은 고딕"/>
                <a:ea typeface="맑은 고딕"/>
              </a:rPr>
              <a:t>main()</a:t>
            </a:r>
            <a:r>
              <a:rPr lang="ko-KR" altLang="en-US" sz="1400">
                <a:latin typeface="맑은 고딕"/>
                <a:ea typeface="맑은 고딕"/>
              </a:rPr>
              <a:t>함수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ko-KR" altLang="en-US" sz="1400">
                <a:latin typeface="맑은 고딕"/>
                <a:ea typeface="맑은 고딕"/>
              </a:rPr>
              <a:t>부분</a:t>
            </a:r>
            <a:endParaRPr lang="ko-KR" altLang="en-US" sz="1400">
              <a:latin typeface="맑은 고딕"/>
              <a:ea typeface="맑은 고딕"/>
            </a:endParaRPr>
          </a:p>
          <a:p>
            <a:pPr lvl="0"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  <a:p>
            <a:pPr lvl="0"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  <a:p>
            <a:pPr lvl="0"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  <a:p>
            <a:pPr lvl="0"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  <a:p>
            <a:pPr lvl="0"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  <a:p>
            <a:pPr lvl="8"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  <a:p>
            <a:pPr lvl="8"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  <a:p>
            <a:pPr lvl="8"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  <a:p>
            <a:pPr lvl="8"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  <a:p>
            <a:pPr lvl="0">
              <a:defRPr lang="ko-KR" altLang="en-US"/>
            </a:pPr>
            <a:r>
              <a:rPr lang="ko-KR" altLang="en-US" sz="1400">
                <a:latin typeface="맑은 고딕"/>
                <a:ea typeface="맑은 고딕"/>
              </a:rPr>
              <a:t>결과 화면 </a:t>
            </a:r>
            <a:r>
              <a:rPr lang="en-US" altLang="ko-KR" sz="1400">
                <a:latin typeface="맑은 고딕"/>
                <a:ea typeface="맑은 고딕"/>
              </a:rPr>
              <a:t>-</a:t>
            </a:r>
            <a:r>
              <a:rPr lang="ko-KR" altLang="en-US" sz="1400">
                <a:latin typeface="맑은 고딕"/>
                <a:ea typeface="맑은 고딕"/>
              </a:rPr>
              <a:t> </a:t>
            </a:r>
            <a:r>
              <a:rPr lang="en-US" altLang="ko-KR" sz="1400">
                <a:latin typeface="맑은 고딕"/>
                <a:ea typeface="맑은 고딕"/>
              </a:rPr>
              <a:t>4</a:t>
            </a:r>
            <a:endParaRPr lang="en-US" altLang="ko-KR" sz="1400"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endParaRPr lang="en-US" altLang="ko-KR" sz="1400"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endParaRPr lang="en-US" altLang="ko-KR" sz="1400">
              <a:latin typeface="맑은 고딕"/>
              <a:ea typeface="맑은 고딕"/>
            </a:endParaRPr>
          </a:p>
          <a:p>
            <a:pPr lvl="1">
              <a:buNone/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  <a:p>
            <a:pPr lvl="0"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  <a:p>
            <a:pPr lvl="0"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  <a:p>
            <a:pPr lvl="0"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  <a:p>
            <a:pPr lvl="0"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</p:txBody>
      </p:sp>
      <p:sp>
        <p:nvSpPr>
          <p:cNvPr id="18" name="제목 2"/>
          <p:cNvSpPr>
            <a:spLocks noGrp="1"/>
          </p:cNvSpPr>
          <p:nvPr>
            <p:ph type="title" idx="0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anchor="ctr">
            <a:noAutofit/>
          </a:bodyPr>
          <a:lstStyle/>
          <a:p>
            <a:pPr lvl="0" algn="l">
              <a:defRPr lang="ko-KR" altLang="en-US"/>
            </a:pPr>
            <a:r>
              <a:rPr lang="en-US" altLang="ko-KR" sz="3300"/>
              <a:t>HW2</a:t>
            </a:r>
            <a:r>
              <a:rPr lang="ko-KR" altLang="en-US" sz="3300"/>
              <a:t> 결과 화면</a:t>
            </a:r>
            <a:endParaRPr lang="ko-KR" altLang="en-US" sz="3300"/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8427" y="4601765"/>
            <a:ext cx="4781550" cy="857250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3412" y="2201465"/>
            <a:ext cx="4741623" cy="10620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 idx="0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anchor="ctr">
            <a:noAutofit/>
          </a:bodyPr>
          <a:lstStyle/>
          <a:p>
            <a:pPr lvl="0" algn="l">
              <a:defRPr lang="ko-KR" altLang="en-US"/>
            </a:pPr>
            <a:r>
              <a:rPr lang="ko-KR" altLang="en-US" sz="3300"/>
              <a:t>채점 방식</a:t>
            </a:r>
            <a:endParaRPr lang="ko-KR" altLang="en-US" sz="3300"/>
          </a:p>
        </p:txBody>
      </p:sp>
      <p:sp>
        <p:nvSpPr>
          <p:cNvPr id="11" name="내용 개체 틀 1"/>
          <p:cNvSpPr>
            <a:spLocks noGrp="1"/>
          </p:cNvSpPr>
          <p:nvPr>
            <p:ph idx="1"/>
          </p:nvPr>
        </p:nvSpPr>
        <p:spPr>
          <a:xfrm>
            <a:off x="457200" y="1873200"/>
            <a:ext cx="8229600" cy="4808238"/>
          </a:xfr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 sz="1800">
                <a:latin typeface="맑은 고딕"/>
                <a:ea typeface="맑은 고딕"/>
              </a:rPr>
              <a:t>각 출력에 대한 점수 배점이 </a:t>
            </a:r>
            <a:r>
              <a:rPr lang="en-US" altLang="ko-KR" sz="1800">
                <a:latin typeface="맑은 고딕"/>
                <a:ea typeface="맑은 고딕"/>
              </a:rPr>
              <a:t>main()</a:t>
            </a:r>
            <a:r>
              <a:rPr lang="ko-KR" altLang="en-US" sz="1800">
                <a:latin typeface="맑은 고딕"/>
                <a:ea typeface="맑은 고딕"/>
              </a:rPr>
              <a:t>함수</a:t>
            </a:r>
            <a:r>
              <a:rPr lang="en-US" altLang="ko-KR" sz="1800">
                <a:latin typeface="맑은 고딕"/>
                <a:ea typeface="맑은 고딕"/>
              </a:rPr>
              <a:t> </a:t>
            </a:r>
            <a:r>
              <a:rPr lang="ko-KR" altLang="en-US" sz="1800">
                <a:latin typeface="맑은 고딕"/>
                <a:ea typeface="맑은 고딕"/>
              </a:rPr>
              <a:t>코드에 작성되어있다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r>
              <a:rPr lang="ko-KR" altLang="en-US" sz="1800">
                <a:latin typeface="맑은 고딕"/>
                <a:ea typeface="맑은 고딕"/>
              </a:rPr>
              <a:t> </a:t>
            </a:r>
            <a:r>
              <a:rPr lang="en-US" altLang="ko-KR" sz="1800">
                <a:latin typeface="맑은 고딕"/>
                <a:ea typeface="맑은 고딕"/>
              </a:rPr>
              <a:t>(</a:t>
            </a:r>
            <a:r>
              <a:rPr lang="ko-KR" altLang="en-US" sz="1800">
                <a:latin typeface="맑은 고딕"/>
                <a:ea typeface="맑은 고딕"/>
              </a:rPr>
              <a:t>총 </a:t>
            </a:r>
            <a:r>
              <a:rPr lang="en-US" altLang="ko-KR" sz="1800">
                <a:latin typeface="맑은 고딕"/>
                <a:ea typeface="맑은 고딕"/>
              </a:rPr>
              <a:t>35</a:t>
            </a:r>
            <a:r>
              <a:rPr lang="ko-KR" altLang="en-US" sz="1800">
                <a:latin typeface="맑은 고딕"/>
                <a:ea typeface="맑은 고딕"/>
              </a:rPr>
              <a:t>점</a:t>
            </a:r>
            <a:r>
              <a:rPr lang="en-US" altLang="ko-KR" sz="1800">
                <a:latin typeface="맑은 고딕"/>
                <a:ea typeface="맑은 고딕"/>
              </a:rPr>
              <a:t>)</a:t>
            </a:r>
            <a:endParaRPr lang="en-US" altLang="ko-KR" sz="1800">
              <a:latin typeface="맑은 고딕"/>
              <a:ea typeface="맑은 고딕"/>
            </a:endParaRPr>
          </a:p>
          <a:p>
            <a:pPr lvl="0">
              <a:defRPr lang="ko-KR" altLang="en-US"/>
            </a:pPr>
            <a:endParaRPr lang="en-US" altLang="ko-KR" sz="1600">
              <a:latin typeface="맑은 고딕"/>
              <a:ea typeface="맑은 고딕"/>
            </a:endParaRPr>
          </a:p>
          <a:p>
            <a:pPr lvl="0">
              <a:defRPr lang="ko-KR" altLang="en-US"/>
            </a:pPr>
            <a:endParaRPr lang="en-US" altLang="ko-KR" sz="1800">
              <a:latin typeface="맑은 고딕"/>
              <a:ea typeface="맑은 고딕"/>
            </a:endParaRPr>
          </a:p>
          <a:p>
            <a:pPr lvl="0">
              <a:defRPr lang="ko-KR" altLang="en-US"/>
            </a:pPr>
            <a:endParaRPr lang="en-US" altLang="ko-KR" sz="1800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800">
                <a:latin typeface="맑은 고딕"/>
                <a:ea typeface="맑은 고딕"/>
              </a:rPr>
              <a:t>평가 기준 </a:t>
            </a:r>
            <a:r>
              <a:rPr lang="en-US" altLang="ko-KR" sz="1800">
                <a:latin typeface="맑은 고딕"/>
                <a:ea typeface="맑은 고딕"/>
              </a:rPr>
              <a:t>:</a:t>
            </a:r>
            <a:r>
              <a:rPr lang="ko-KR" altLang="en-US" sz="1800">
                <a:latin typeface="맑은 고딕"/>
                <a:ea typeface="맑은 고딕"/>
              </a:rPr>
              <a:t> 총 </a:t>
            </a:r>
            <a:r>
              <a:rPr lang="en-US" altLang="ko-KR" sz="1800">
                <a:latin typeface="맑은 고딕"/>
                <a:ea typeface="맑은 고딕"/>
              </a:rPr>
              <a:t>40</a:t>
            </a:r>
            <a:r>
              <a:rPr lang="ko-KR" altLang="en-US" sz="1800">
                <a:latin typeface="맑은 고딕"/>
                <a:ea typeface="맑은 고딕"/>
              </a:rPr>
              <a:t>점</a:t>
            </a:r>
            <a:endParaRPr lang="ko-KR" altLang="en-US" sz="1800">
              <a:latin typeface="맑은 고딕"/>
              <a:ea typeface="맑은 고딕"/>
            </a:endParaRPr>
          </a:p>
          <a:p>
            <a:pPr lvl="1">
              <a:buChar char=""/>
              <a:defRPr/>
            </a:pPr>
            <a:r>
              <a:rPr lang="ko-KR" altLang="en-US" sz="1800">
                <a:latin typeface="맑은 고딕"/>
                <a:ea typeface="맑은 고딕"/>
              </a:rPr>
              <a:t>결과 출력에 대한 배점 </a:t>
            </a:r>
            <a:r>
              <a:rPr lang="en-US" altLang="ko-KR" sz="1800">
                <a:latin typeface="맑은 고딕"/>
                <a:ea typeface="맑은 고딕"/>
              </a:rPr>
              <a:t>(35</a:t>
            </a:r>
            <a:r>
              <a:rPr lang="ko-KR" altLang="en-US" sz="1800">
                <a:latin typeface="맑은 고딕"/>
                <a:ea typeface="맑은 고딕"/>
              </a:rPr>
              <a:t>점</a:t>
            </a:r>
            <a:r>
              <a:rPr lang="en-US" altLang="ko-KR" sz="1800">
                <a:latin typeface="맑은 고딕"/>
                <a:ea typeface="맑은 고딕"/>
              </a:rPr>
              <a:t>)</a:t>
            </a:r>
            <a:endParaRPr lang="en-US" altLang="ko-KR" sz="1800">
              <a:latin typeface="맑은 고딕"/>
              <a:ea typeface="맑은 고딕"/>
            </a:endParaRPr>
          </a:p>
          <a:p>
            <a:pPr lvl="2">
              <a:buChar char=""/>
              <a:defRPr/>
            </a:pPr>
            <a:endParaRPr lang="en-US" altLang="ko-KR">
              <a:latin typeface="맑은 고딕"/>
              <a:ea typeface="맑은 고딕"/>
            </a:endParaRPr>
          </a:p>
          <a:p>
            <a:pPr lvl="1">
              <a:buChar char=""/>
              <a:defRPr/>
            </a:pPr>
            <a:r>
              <a:rPr lang="ko-KR" altLang="en-US" sz="1800">
                <a:latin typeface="맑은 고딕"/>
                <a:ea typeface="맑은 고딕"/>
              </a:rPr>
              <a:t>함수 메서드 구성시 </a:t>
            </a:r>
            <a:endParaRPr lang="ko-KR" altLang="en-US" sz="1800">
              <a:latin typeface="맑은 고딕"/>
              <a:ea typeface="맑은 고딕"/>
            </a:endParaRPr>
          </a:p>
          <a:p>
            <a:pPr lvl="1">
              <a:buNone/>
              <a:defRPr/>
            </a:pPr>
            <a:r>
              <a:rPr lang="ko-KR" altLang="en-US" sz="1800">
                <a:latin typeface="맑은 고딕"/>
                <a:ea typeface="맑은 고딕"/>
              </a:rPr>
              <a:t>  변수 이름</a:t>
            </a:r>
            <a:r>
              <a:rPr lang="en-US" altLang="ko-KR" sz="1800">
                <a:latin typeface="맑은 고딕"/>
                <a:ea typeface="맑은 고딕"/>
              </a:rPr>
              <a:t>,</a:t>
            </a:r>
            <a:r>
              <a:rPr lang="ko-KR" altLang="en-US" sz="1800">
                <a:latin typeface="맑은 고딕"/>
                <a:ea typeface="맑은 고딕"/>
              </a:rPr>
              <a:t> </a:t>
            </a:r>
            <a:r>
              <a:rPr lang="en-US" altLang="ko-KR" sz="1800">
                <a:latin typeface="맑은 고딕"/>
                <a:ea typeface="맑은 고딕"/>
              </a:rPr>
              <a:t>indentation,</a:t>
            </a:r>
            <a:r>
              <a:rPr lang="ko-KR" altLang="en-US" sz="1800">
                <a:latin typeface="맑은 고딕"/>
                <a:ea typeface="맑은 고딕"/>
              </a:rPr>
              <a:t> 주석을 통한 가독성 </a:t>
            </a:r>
            <a:r>
              <a:rPr lang="en-US" altLang="ko-KR" sz="1800">
                <a:latin typeface="맑은 고딕"/>
                <a:ea typeface="맑은 고딕"/>
              </a:rPr>
              <a:t>(2</a:t>
            </a:r>
            <a:r>
              <a:rPr lang="ko-KR" altLang="en-US" sz="1800">
                <a:latin typeface="맑은 고딕"/>
                <a:ea typeface="맑은 고딕"/>
              </a:rPr>
              <a:t>점</a:t>
            </a:r>
            <a:r>
              <a:rPr lang="en-US" altLang="ko-KR" sz="1800">
                <a:latin typeface="맑은 고딕"/>
                <a:ea typeface="맑은 고딕"/>
              </a:rPr>
              <a:t>)</a:t>
            </a:r>
            <a:endParaRPr lang="en-US" altLang="ko-KR" sz="1800">
              <a:latin typeface="맑은 고딕"/>
              <a:ea typeface="맑은 고딕"/>
            </a:endParaRPr>
          </a:p>
          <a:p>
            <a:pPr lvl="1">
              <a:buChar char=""/>
              <a:defRPr/>
            </a:pPr>
            <a:endParaRPr lang="ko-KR" altLang="en-US" sz="1800">
              <a:latin typeface="맑은 고딕"/>
              <a:ea typeface="맑은 고딕"/>
            </a:endParaRPr>
          </a:p>
          <a:p>
            <a:pPr marL="742950" lvl="1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<a:solidFill>
                  <a:srgbClr val="323232"/>
                </a:solidFill>
                <a:latin typeface="맑은 고딕"/>
                <a:ea typeface="맑은 고딕"/>
              </a:rPr>
              <a:t>과제 레포트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<a:solidFill>
                  <a:srgbClr val="323232"/>
                </a:solidFill>
                <a:latin typeface="맑은 고딕"/>
                <a:ea typeface="맑은 고딕"/>
              </a:rPr>
              <a:t>(3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<a:solidFill>
                  <a:srgbClr val="323232"/>
                </a:solidFill>
                <a:latin typeface="맑은 고딕"/>
                <a:ea typeface="맑은 고딕"/>
              </a:rPr>
              <a:t>점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<a:solidFill>
                  <a:srgbClr val="323232"/>
                </a:solidFill>
                <a:latin typeface="맑은 고딕"/>
                <a:ea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<a:solidFill>
                <a:srgbClr val="323232"/>
              </a:solidFill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r>
              <a:rPr lang="ko-KR" altLang="en-US" sz="1800">
                <a:latin typeface="맑은 고딕"/>
                <a:ea typeface="맑은 고딕"/>
              </a:rPr>
              <a:t> </a:t>
            </a:r>
            <a:endParaRPr lang="ko-KR" altLang="en-US" sz="1800">
              <a:latin typeface="맑은 고딕"/>
              <a:ea typeface="맑은 고딕"/>
            </a:endParaRPr>
          </a:p>
          <a:p>
            <a:pPr lvl="0">
              <a:defRPr lang="ko-KR" altLang="en-US"/>
            </a:pPr>
            <a:endParaRPr lang="ko-KR" altLang="en-US" sz="18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 idx="0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anchor="ctr">
            <a:noAutofit/>
          </a:bodyPr>
          <a:lstStyle/>
          <a:p>
            <a:pPr lvl="0" algn="l">
              <a:defRPr lang="ko-KR" altLang="en-US"/>
            </a:pPr>
            <a:r>
              <a:rPr lang="en-US" altLang="ko-KR" sz="3300"/>
              <a:t>HW #2</a:t>
            </a:r>
            <a:r>
              <a:rPr lang="ko-KR" altLang="en-US" sz="3300"/>
              <a:t> 제출 유의사항</a:t>
            </a:r>
            <a:endParaRPr lang="ko-KR" altLang="en-US" sz="3300"/>
          </a:p>
        </p:txBody>
      </p:sp>
      <p:sp>
        <p:nvSpPr>
          <p:cNvPr id="11" name="내용 개체 틀 1"/>
          <p:cNvSpPr>
            <a:spLocks noGrp="1"/>
          </p:cNvSpPr>
          <p:nvPr>
            <p:ph idx="1"/>
          </p:nvPr>
        </p:nvSpPr>
        <p:spPr>
          <a:xfrm>
            <a:off x="457200" y="1873200"/>
            <a:ext cx="8229600" cy="4808238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 sz="1400">
                <a:latin typeface="맑은 고딕"/>
                <a:ea typeface="맑은 고딕"/>
              </a:rPr>
              <a:t>제출 마감일</a:t>
            </a:r>
            <a:r>
              <a:rPr lang="en-US" altLang="ko-KR" sz="1400">
                <a:latin typeface="맑은 고딕"/>
                <a:ea typeface="맑은 고딕"/>
                <a:cs typeface="맑은 고딕"/>
              </a:rPr>
              <a:t>: </a:t>
            </a:r>
            <a:r>
              <a:rPr lang="en-US" altLang="ko-KR" sz="1400" b="1">
                <a:latin typeface="맑은 고딕"/>
                <a:ea typeface="맑은 고딕"/>
                <a:cs typeface="맑은 고딕"/>
              </a:rPr>
              <a:t>6/23(</a:t>
            </a:r>
            <a:r>
              <a:rPr lang="ko-KR" altLang="en-US" sz="1400" b="1">
                <a:latin typeface="맑은 고딕"/>
                <a:ea typeface="맑은 고딕"/>
              </a:rPr>
              <a:t>일</a:t>
            </a:r>
            <a:r>
              <a:rPr lang="en-US" altLang="ko-KR" sz="1400" b="1">
                <a:latin typeface="맑은 고딕"/>
                <a:ea typeface="맑은 고딕"/>
                <a:cs typeface="맑은 고딕"/>
              </a:rPr>
              <a:t>) 11:59PM </a:t>
            </a:r>
            <a:r>
              <a:rPr lang="ko-KR" altLang="en-US" sz="1400">
                <a:latin typeface="맑은 고딕"/>
                <a:ea typeface="맑은 고딕"/>
              </a:rPr>
              <a:t>까지 온라인</a:t>
            </a:r>
            <a:r>
              <a:rPr lang="en-US" altLang="ko-KR" sz="1400">
                <a:latin typeface="맑은 고딕"/>
                <a:ea typeface="맑은 고딕"/>
              </a:rPr>
              <a:t>(eclass)</a:t>
            </a:r>
            <a:r>
              <a:rPr lang="ko-KR" altLang="en-US" sz="1400">
                <a:latin typeface="맑은 고딕"/>
                <a:ea typeface="맑은 고딕"/>
              </a:rPr>
              <a:t> 제출</a:t>
            </a:r>
            <a:endParaRPr lang="ko-KR" altLang="en-US" sz="1400">
              <a:latin typeface="맑은 고딕"/>
              <a:ea typeface="맑은 고딕"/>
            </a:endParaRPr>
          </a:p>
          <a:p>
            <a:pPr lvl="1">
              <a:defRPr/>
            </a:pPr>
            <a:r>
              <a:rPr lang="ko-KR" altLang="en-US" sz="1400" u="sng">
                <a:latin typeface="맑은 고딕"/>
                <a:ea typeface="맑은 고딕"/>
              </a:rPr>
              <a:t>마감시간 이후 제출물은 </a:t>
            </a:r>
            <a:r>
              <a:rPr lang="en-US" altLang="ko-KR" sz="1400" u="sng">
                <a:latin typeface="맑은 고딕"/>
                <a:ea typeface="맑은 고딕"/>
                <a:cs typeface="맑은 고딕"/>
              </a:rPr>
              <a:t>0</a:t>
            </a:r>
            <a:r>
              <a:rPr lang="ko-KR" altLang="en-US" sz="1400" u="sng">
                <a:latin typeface="맑은 고딕"/>
                <a:ea typeface="맑은 고딕"/>
              </a:rPr>
              <a:t>점 처리 </a:t>
            </a:r>
            <a:r>
              <a:rPr lang="en-US" altLang="ko-KR" sz="1400">
                <a:latin typeface="맑은 고딕"/>
                <a:ea typeface="맑은 고딕"/>
                <a:cs typeface="맑은 고딕"/>
              </a:rPr>
              <a:t>(</a:t>
            </a:r>
            <a:r>
              <a:rPr lang="ko-KR" altLang="en-US" sz="1400">
                <a:latin typeface="맑은 고딕"/>
                <a:ea typeface="맑은 고딕"/>
              </a:rPr>
              <a:t>시간 엄수할 것</a:t>
            </a:r>
            <a:r>
              <a:rPr lang="en-US" altLang="ko-KR" sz="1400">
                <a:latin typeface="맑은 고딕"/>
                <a:ea typeface="맑은 고딕"/>
                <a:cs typeface="맑은 고딕"/>
              </a:rPr>
              <a:t>)</a:t>
            </a:r>
            <a:endParaRPr lang="en-US" altLang="ko-KR" sz="1400">
              <a:latin typeface="맑은 고딕"/>
              <a:ea typeface="맑은 고딕"/>
              <a:cs typeface="맑은 고딕"/>
            </a:endParaRPr>
          </a:p>
          <a:p>
            <a:pPr lvl="1">
              <a:defRPr lang="ko-KR" altLang="en-US"/>
            </a:pPr>
            <a:endParaRPr lang="en-US" altLang="ko-KR" sz="1400">
              <a:latin typeface="맑은 고딕"/>
              <a:ea typeface="맑은 고딕"/>
              <a:cs typeface="맑은 고딕"/>
            </a:endParaRPr>
          </a:p>
          <a:p>
            <a:pPr lvl="0">
              <a:defRPr lang="ko-KR" altLang="en-US"/>
            </a:pPr>
            <a:endParaRPr lang="ko-KR" altLang="en-US" sz="1400">
              <a:latin typeface="맑은 고딕"/>
              <a:ea typeface="맑은 고딕"/>
            </a:endParaRPr>
          </a:p>
          <a:p>
            <a:pPr lvl="0">
              <a:defRPr lang="ko-KR" altLang="en-US"/>
            </a:pPr>
            <a:r>
              <a:rPr lang="ko-KR" altLang="en-US" sz="1400">
                <a:latin typeface="맑은 고딕"/>
                <a:ea typeface="맑은 고딕"/>
              </a:rPr>
              <a:t>제출물</a:t>
            </a:r>
            <a:r>
              <a:rPr lang="en-US" altLang="ko-KR" sz="1400">
                <a:latin typeface="맑은 고딕"/>
                <a:ea typeface="맑은 고딕"/>
                <a:cs typeface="맑은 고딕"/>
              </a:rPr>
              <a:t> : </a:t>
            </a:r>
            <a:r>
              <a:rPr lang="ko-KR" altLang="en-US" sz="1400">
                <a:latin typeface="맑은 고딕"/>
                <a:ea typeface="맑은 고딕"/>
              </a:rPr>
              <a:t>파이썬 코드</a:t>
            </a:r>
            <a:r>
              <a:rPr lang="en-US" altLang="ko-KR" sz="1400">
                <a:latin typeface="맑은 고딕"/>
                <a:ea typeface="맑은 고딕"/>
              </a:rPr>
              <a:t>,</a:t>
            </a:r>
            <a:r>
              <a:rPr lang="ko-KR" altLang="en-US" sz="1400">
                <a:latin typeface="맑은 고딕"/>
                <a:ea typeface="맑은 고딕"/>
              </a:rPr>
              <a:t> 과제레포트 </a:t>
            </a: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</a:rPr>
              <a:t>두</a:t>
            </a:r>
            <a:r>
              <a:rPr lang="en-US" altLang="ko-KR" sz="1400">
                <a:solidFill>
                  <a:srgbClr val="ff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</a:rPr>
              <a:t>개의</a:t>
            </a:r>
            <a:r>
              <a:rPr lang="en-US" altLang="ko-KR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</a:rPr>
              <a:t>파일</a:t>
            </a:r>
            <a:endParaRPr lang="ko-KR" altLang="en-US" sz="1400">
              <a:solidFill>
                <a:srgbClr val="ff0000"/>
              </a:solidFill>
              <a:latin typeface="맑은 고딕"/>
              <a:ea typeface="맑은 고딕"/>
            </a:endParaRPr>
          </a:p>
          <a:p>
            <a:pPr lvl="1">
              <a:defRPr/>
            </a:pPr>
            <a:r>
              <a:rPr lang="ko-KR" altLang="en-US" sz="1400" b="1">
                <a:latin typeface="맑은 고딕"/>
                <a:ea typeface="맑은 고딕"/>
              </a:rPr>
              <a:t>파이썬 코드 파일 </a:t>
            </a:r>
            <a:r>
              <a:rPr lang="en-US" altLang="ko-KR" sz="1400" b="1">
                <a:latin typeface="맑은 고딕"/>
                <a:ea typeface="맑은 고딕"/>
                <a:cs typeface="맑은 고딕"/>
              </a:rPr>
              <a:t>(.py)</a:t>
            </a:r>
            <a:endParaRPr lang="en-US" altLang="ko-KR" sz="1400" b="1">
              <a:latin typeface="맑은 고딕"/>
              <a:ea typeface="맑은 고딕"/>
              <a:cs typeface="맑은 고딕"/>
            </a:endParaRPr>
          </a:p>
          <a:p>
            <a:pPr lvl="2">
              <a:defRPr/>
            </a:pPr>
            <a:r>
              <a:rPr lang="ko-KR" altLang="en-US" sz="1400">
                <a:latin typeface="맑은 고딕"/>
                <a:ea typeface="맑은 고딕"/>
              </a:rPr>
              <a:t>파일이름</a:t>
            </a:r>
            <a:r>
              <a:rPr lang="en-US" altLang="ko-KR" sz="1400">
                <a:latin typeface="맑은 고딕"/>
                <a:ea typeface="맑은 고딕"/>
                <a:cs typeface="맑은 고딕"/>
              </a:rPr>
              <a:t>: HW2_</a:t>
            </a:r>
            <a:r>
              <a:rPr lang="ko-KR" altLang="en-US" sz="1400">
                <a:latin typeface="맑은 고딕"/>
                <a:ea typeface="맑은 고딕"/>
              </a:rPr>
              <a:t>이름</a:t>
            </a:r>
            <a:r>
              <a:rPr lang="en-US" altLang="ko-KR" sz="1400">
                <a:latin typeface="맑은 고딕"/>
                <a:ea typeface="맑은 고딕"/>
                <a:cs typeface="맑은 고딕"/>
              </a:rPr>
              <a:t>_</a:t>
            </a:r>
            <a:r>
              <a:rPr lang="ko-KR" altLang="en-US" sz="1400">
                <a:latin typeface="맑은 고딕"/>
                <a:ea typeface="맑은 고딕"/>
              </a:rPr>
              <a:t>학번</a:t>
            </a:r>
            <a:r>
              <a:rPr lang="en-US" altLang="ko-KR" sz="1400">
                <a:latin typeface="맑은 고딕"/>
                <a:ea typeface="맑은 고딕"/>
                <a:cs typeface="맑은 고딕"/>
              </a:rPr>
              <a:t>.py</a:t>
            </a:r>
            <a:endParaRPr lang="en-US" altLang="ko-KR" sz="1400">
              <a:latin typeface="맑은 고딕"/>
              <a:ea typeface="맑은 고딕"/>
              <a:cs typeface="맑은 고딕"/>
            </a:endParaRPr>
          </a:p>
          <a:p>
            <a:pPr lvl="3">
              <a:defRPr/>
            </a:pPr>
            <a:r>
              <a:rPr lang="ko-KR" altLang="en-US" sz="1400">
                <a:latin typeface="맑은 고딕"/>
                <a:ea typeface="맑은 고딕"/>
              </a:rPr>
              <a:t>예</a:t>
            </a:r>
            <a:r>
              <a:rPr lang="en-US" altLang="ko-KR" sz="1400">
                <a:latin typeface="맑은 고딕"/>
                <a:ea typeface="맑은 고딕"/>
                <a:cs typeface="맑은 고딕"/>
              </a:rPr>
              <a:t>) </a:t>
            </a:r>
            <a:r>
              <a:rPr lang="ko-KR" altLang="en-US" sz="140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400">
                <a:latin typeface="맑은 고딕"/>
                <a:ea typeface="맑은 고딕"/>
                <a:cs typeface="맑은 고딕"/>
              </a:rPr>
              <a:t>HW2_</a:t>
            </a:r>
            <a:r>
              <a:rPr lang="ko-KR" altLang="en-US" sz="1400">
                <a:latin typeface="맑은 고딕"/>
                <a:ea typeface="맑은 고딕"/>
              </a:rPr>
              <a:t>이성환</a:t>
            </a:r>
            <a:r>
              <a:rPr lang="en-US" altLang="ko-KR" sz="1400">
                <a:latin typeface="맑은 고딕"/>
                <a:ea typeface="맑은 고딕"/>
                <a:cs typeface="맑은 고딕"/>
              </a:rPr>
              <a:t>_201502347.py</a:t>
            </a:r>
            <a:endParaRPr lang="en-US" altLang="ko-KR" sz="1400">
              <a:latin typeface="맑은 고딕"/>
              <a:ea typeface="맑은 고딕"/>
              <a:cs typeface="맑은 고딕"/>
            </a:endParaRPr>
          </a:p>
          <a:p>
            <a:pPr lvl="1">
              <a:defRPr lang="ko-KR" altLang="en-US"/>
            </a:pPr>
            <a:r>
              <a:rPr lang="ko-KR" altLang="en-US" sz="1400" b="1">
                <a:latin typeface="맑은 고딕"/>
                <a:ea typeface="맑은 고딕"/>
              </a:rPr>
              <a:t>과제레포트</a:t>
            </a:r>
            <a:r>
              <a:rPr lang="en-US" altLang="ko-KR" sz="1400" b="1">
                <a:latin typeface="맑은 고딕"/>
                <a:ea typeface="맑은 고딕"/>
                <a:cs typeface="맑은 고딕"/>
              </a:rPr>
              <a:t>(.pdf</a:t>
            </a:r>
            <a:r>
              <a:rPr lang="ko-KR" altLang="en-US" sz="1400" b="1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400" b="1">
                <a:latin typeface="맑은 고딕"/>
                <a:ea typeface="맑은 고딕"/>
                <a:cs typeface="맑은 고딕"/>
              </a:rPr>
              <a:t>or </a:t>
            </a:r>
            <a:r>
              <a:rPr lang="ko-KR" altLang="en-US" sz="1400" b="1">
                <a:latin typeface="맑은 고딕"/>
                <a:ea typeface="맑은 고딕"/>
                <a:cs typeface="맑은 고딕"/>
              </a:rPr>
              <a:t>한글</a:t>
            </a:r>
            <a:r>
              <a:rPr lang="en-US" altLang="ko-KR" sz="1400" b="1"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1400" b="1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400" b="1">
                <a:latin typeface="맑은 고딕"/>
                <a:ea typeface="맑은 고딕"/>
                <a:cs typeface="맑은 고딕"/>
              </a:rPr>
              <a:t>word) </a:t>
            </a:r>
            <a:endParaRPr lang="en-US" altLang="ko-KR" sz="1400" b="1">
              <a:latin typeface="맑은 고딕"/>
              <a:ea typeface="맑은 고딕"/>
              <a:cs typeface="맑은 고딕"/>
            </a:endParaRPr>
          </a:p>
          <a:p>
            <a:pPr lvl="2">
              <a:defRPr/>
            </a:pPr>
            <a:r>
              <a:rPr lang="ko-KR" altLang="en-US" sz="1400">
                <a:latin typeface="맑은 고딕"/>
                <a:ea typeface="맑은 고딕"/>
              </a:rPr>
              <a:t>파일이름</a:t>
            </a:r>
            <a:r>
              <a:rPr lang="en-US" altLang="ko-KR" sz="1400">
                <a:latin typeface="맑은 고딕"/>
                <a:ea typeface="맑은 고딕"/>
                <a:cs typeface="맑은 고딕"/>
              </a:rPr>
              <a:t>: HW2_</a:t>
            </a:r>
            <a:r>
              <a:rPr lang="ko-KR" altLang="en-US" sz="1400">
                <a:latin typeface="맑은 고딕"/>
                <a:ea typeface="맑은 고딕"/>
              </a:rPr>
              <a:t>이름</a:t>
            </a:r>
            <a:r>
              <a:rPr lang="en-US" altLang="ko-KR" sz="1400">
                <a:latin typeface="맑은 고딕"/>
                <a:ea typeface="맑은 고딕"/>
                <a:cs typeface="맑은 고딕"/>
              </a:rPr>
              <a:t>_</a:t>
            </a:r>
            <a:r>
              <a:rPr lang="ko-KR" altLang="en-US" sz="1400">
                <a:latin typeface="맑은 고딕"/>
                <a:ea typeface="맑은 고딕"/>
              </a:rPr>
              <a:t>학번</a:t>
            </a:r>
            <a:r>
              <a:rPr lang="en-US" altLang="ko-KR" sz="1400">
                <a:latin typeface="맑은 고딕"/>
                <a:ea typeface="맑은 고딕"/>
                <a:cs typeface="맑은 고딕"/>
              </a:rPr>
              <a:t>.</a:t>
            </a:r>
            <a:r>
              <a:rPr lang="ko-KR" altLang="en-US" sz="1400">
                <a:latin typeface="맑은 고딕"/>
                <a:ea typeface="맑은 고딕"/>
                <a:cs typeface="맑은 고딕"/>
              </a:rPr>
              <a:t>확장자</a:t>
            </a:r>
            <a:endParaRPr lang="ko-KR" altLang="en-US" sz="1400">
              <a:latin typeface="맑은 고딕"/>
              <a:ea typeface="맑은 고딕"/>
              <a:cs typeface="맑은 고딕"/>
            </a:endParaRPr>
          </a:p>
          <a:p>
            <a:pPr lvl="3">
              <a:defRPr lang="ko-KR" altLang="en-US"/>
            </a:pPr>
            <a:r>
              <a:rPr lang="ko-KR" altLang="en-US" sz="1400">
                <a:latin typeface="맑은 고딕"/>
                <a:ea typeface="맑은 고딕"/>
              </a:rPr>
              <a:t>예</a:t>
            </a:r>
            <a:r>
              <a:rPr lang="en-US" altLang="ko-KR" sz="1400">
                <a:latin typeface="맑은 고딕"/>
                <a:ea typeface="맑은 고딕"/>
                <a:cs typeface="맑은 고딕"/>
              </a:rPr>
              <a:t>) HW2_</a:t>
            </a:r>
            <a:r>
              <a:rPr lang="ko-KR" altLang="en-US" sz="1400">
                <a:latin typeface="맑은 고딕"/>
                <a:ea typeface="맑은 고딕"/>
              </a:rPr>
              <a:t>이성환</a:t>
            </a:r>
            <a:r>
              <a:rPr lang="en-US" altLang="ko-KR" sz="1400">
                <a:latin typeface="맑은 고딕"/>
                <a:ea typeface="맑은 고딕"/>
                <a:cs typeface="맑은 고딕"/>
              </a:rPr>
              <a:t>_201502347.</a:t>
            </a:r>
            <a:r>
              <a:rPr lang="ko-KR" altLang="en-US" sz="1400">
                <a:latin typeface="맑은 고딕"/>
                <a:ea typeface="맑은 고딕"/>
                <a:cs typeface="맑은 고딕"/>
              </a:rPr>
              <a:t>확장자</a:t>
            </a:r>
            <a:endParaRPr lang="ko-KR" altLang="en-US" sz="1400">
              <a:latin typeface="맑은 고딕"/>
              <a:ea typeface="맑은 고딕"/>
              <a:cs typeface="맑은 고딕"/>
            </a:endParaRPr>
          </a:p>
          <a:p>
            <a:pPr lvl="3">
              <a:defRPr lang="ko-KR" altLang="en-US"/>
            </a:pPr>
            <a:endParaRPr lang="en-US" altLang="ko-KR" sz="1400">
              <a:latin typeface="맑은 고딕"/>
              <a:ea typeface="맑은 고딕"/>
              <a:cs typeface="맑은 고딕"/>
            </a:endParaRPr>
          </a:p>
          <a:p>
            <a:pPr lvl="3">
              <a:defRPr lang="ko-KR" altLang="en-US"/>
            </a:pPr>
            <a:endParaRPr lang="en-US" altLang="ko-KR" sz="1400">
              <a:latin typeface="맑은 고딕"/>
              <a:ea typeface="맑은 고딕"/>
              <a:cs typeface="맑은 고딕"/>
            </a:endParaRPr>
          </a:p>
          <a:p>
            <a:pPr lvl="0">
              <a:defRPr lang="ko-KR" altLang="en-US"/>
            </a:pPr>
            <a:r>
              <a:rPr lang="ko-KR" altLang="en-US" sz="1400">
                <a:latin typeface="맑은 고딕"/>
                <a:ea typeface="맑은 고딕"/>
                <a:cs typeface="맑은 고딕"/>
              </a:rPr>
              <a:t>문의사항 </a:t>
            </a:r>
            <a:r>
              <a:rPr lang="en-US" altLang="ko-KR" sz="1400">
                <a:latin typeface="맑은 고딕"/>
                <a:ea typeface="맑은 고딕"/>
                <a:cs typeface="맑은 고딕"/>
              </a:rPr>
              <a:t>:</a:t>
            </a:r>
            <a:r>
              <a:rPr lang="ko-KR" altLang="en-US" sz="1400">
                <a:latin typeface="맑은 고딕"/>
                <a:ea typeface="맑은 고딕"/>
                <a:cs typeface="맑은 고딕"/>
              </a:rPr>
              <a:t> 이성환</a:t>
            </a:r>
            <a:r>
              <a:rPr lang="en-US" altLang="ko-KR" sz="1400">
                <a:latin typeface="맑은 고딕"/>
                <a:ea typeface="맑은 고딕"/>
                <a:cs typeface="맑은 고딕"/>
              </a:rPr>
              <a:t>(TA)</a:t>
            </a:r>
            <a:endParaRPr lang="en-US" altLang="ko-KR" sz="1400">
              <a:latin typeface="맑은 고딕"/>
              <a:ea typeface="맑은 고딕"/>
              <a:cs typeface="맑은 고딕"/>
            </a:endParaRPr>
          </a:p>
          <a:p>
            <a:pPr lvl="0">
              <a:buNone/>
              <a:defRPr lang="ko-KR" altLang="en-US"/>
            </a:pPr>
            <a:r>
              <a:rPr lang="ko-KR" altLang="en-US" sz="1400">
                <a:latin typeface="맑은 고딕"/>
                <a:ea typeface="맑은 고딕"/>
                <a:cs typeface="맑은 고딕"/>
              </a:rPr>
              <a:t>    과제에 대한 질문은 </a:t>
            </a:r>
            <a:r>
              <a:rPr lang="en-US" altLang="ko-KR" sz="1400">
                <a:latin typeface="맑은 고딕"/>
                <a:ea typeface="맑은 고딕"/>
                <a:cs typeface="맑은 고딕"/>
              </a:rPr>
              <a:t>6/23(</a:t>
            </a:r>
            <a:r>
              <a:rPr lang="ko-KR" altLang="en-US" sz="1400">
                <a:latin typeface="맑은 고딕"/>
                <a:ea typeface="맑은 고딕"/>
                <a:cs typeface="맑은 고딕"/>
              </a:rPr>
              <a:t>일</a:t>
            </a:r>
            <a:r>
              <a:rPr lang="en-US" altLang="ko-KR" sz="1400">
                <a:latin typeface="맑은 고딕"/>
                <a:ea typeface="맑은 고딕"/>
                <a:cs typeface="맑은 고딕"/>
              </a:rPr>
              <a:t>)</a:t>
            </a:r>
            <a:r>
              <a:rPr lang="ko-KR" altLang="en-US" sz="140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400">
                <a:latin typeface="맑은 고딕"/>
                <a:ea typeface="맑은 고딕"/>
                <a:cs typeface="맑은 고딕"/>
              </a:rPr>
              <a:t>11:00PM</a:t>
            </a:r>
            <a:r>
              <a:rPr lang="ko-KR" altLang="en-US" sz="1400">
                <a:latin typeface="맑은 고딕"/>
                <a:ea typeface="맑은 고딕"/>
                <a:cs typeface="맑은 고딕"/>
              </a:rPr>
              <a:t>까지</a:t>
            </a:r>
            <a:endParaRPr lang="ko-KR" altLang="en-US" sz="1400">
              <a:latin typeface="맑은 고딕"/>
              <a:ea typeface="맑은 고딕"/>
              <a:cs typeface="맑은 고딕"/>
            </a:endParaRPr>
          </a:p>
          <a:p>
            <a:pPr lvl="2">
              <a:defRPr lang="ko-KR" altLang="en-US"/>
            </a:pPr>
            <a:endParaRPr lang="en-US" altLang="ko-KR" sz="1400" b="1"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"/>
          <p:cNvSpPr>
            <a:spLocks noGrp="1"/>
          </p:cNvSpPr>
          <p:nvPr>
            <p:ph idx="1"/>
          </p:nvPr>
        </p:nvSpPr>
        <p:spPr>
          <a:xfrm>
            <a:off x="457200" y="1873200"/>
            <a:ext cx="8229600" cy="4808238"/>
          </a:xfr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en-US" altLang="ko-KR" sz="1500">
                <a:latin typeface="맑은 고딕"/>
                <a:ea typeface="맑은 고딕"/>
              </a:rPr>
              <a:t>eclass</a:t>
            </a:r>
            <a:r>
              <a:rPr lang="ko-KR" altLang="en-US" sz="1500">
                <a:latin typeface="맑은 고딕"/>
                <a:ea typeface="맑은 고딕"/>
              </a:rPr>
              <a:t>에 업로드된</a:t>
            </a:r>
            <a:endParaRPr lang="ko-KR" altLang="en-US" sz="1500">
              <a:latin typeface="맑은 고딕"/>
              <a:ea typeface="맑은 고딕"/>
            </a:endParaRPr>
          </a:p>
          <a:p>
            <a:pPr lvl="1">
              <a:defRPr lang="ko-KR" altLang="en-US"/>
            </a:pPr>
            <a:r>
              <a:rPr lang="en-US" altLang="ko-KR" sz="1500">
                <a:latin typeface="맑은 고딕"/>
                <a:ea typeface="맑은 고딕"/>
              </a:rPr>
              <a:t>Homework2.py</a:t>
            </a:r>
            <a:endParaRPr lang="en-US" altLang="ko-KR" sz="1500">
              <a:latin typeface="맑은 고딕"/>
              <a:ea typeface="맑은 고딕"/>
            </a:endParaRPr>
          </a:p>
          <a:p>
            <a:pPr lvl="1">
              <a:defRPr lang="ko-KR" altLang="en-US"/>
            </a:pPr>
            <a:r>
              <a:rPr lang="en-US" altLang="ko-KR" sz="1500">
                <a:latin typeface="맑은 고딕"/>
                <a:ea typeface="맑은 고딕"/>
              </a:rPr>
              <a:t>person.txt</a:t>
            </a:r>
            <a:endParaRPr lang="en-US" altLang="ko-KR" sz="1500">
              <a:latin typeface="맑은 고딕"/>
              <a:ea typeface="맑은 고딕"/>
            </a:endParaRPr>
          </a:p>
          <a:p>
            <a:pPr lvl="1">
              <a:defRPr lang="ko-KR" altLang="en-US"/>
            </a:pPr>
            <a:r>
              <a:rPr lang="en-US" altLang="en-US" sz="1500">
                <a:latin typeface="맑은 고딕"/>
                <a:ea typeface="맑은 고딕"/>
              </a:rPr>
              <a:t>Hire&amp;RetirementLOG.txt</a:t>
            </a:r>
            <a:r>
              <a:rPr lang="ko-KR" altLang="en-US" sz="1500">
                <a:latin typeface="맑은 고딕"/>
                <a:ea typeface="맑은 고딕"/>
              </a:rPr>
              <a:t> </a:t>
            </a:r>
            <a:endParaRPr lang="ko-KR" altLang="en-US" sz="1500"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r>
              <a:rPr lang="ko-KR" altLang="en-US" sz="1500">
                <a:latin typeface="맑은 고딕"/>
                <a:ea typeface="맑은 고딕"/>
              </a:rPr>
              <a:t>	</a:t>
            </a:r>
            <a:r>
              <a:rPr lang="en-US" altLang="ko-KR" sz="1500">
                <a:latin typeface="맑은 고딕"/>
                <a:ea typeface="맑은 고딕"/>
              </a:rPr>
              <a:t>3</a:t>
            </a:r>
            <a:r>
              <a:rPr lang="ko-KR" altLang="en-US" sz="1500">
                <a:latin typeface="맑은 고딕"/>
                <a:ea typeface="맑은 고딕"/>
              </a:rPr>
              <a:t>개의 파일을 같은 디렉토리에 다운받는다</a:t>
            </a:r>
            <a:r>
              <a:rPr lang="en-US" altLang="ko-KR" sz="1500">
                <a:latin typeface="맑은 고딕"/>
                <a:ea typeface="맑은 고딕"/>
              </a:rPr>
              <a:t>.(ex, </a:t>
            </a:r>
            <a:r>
              <a:rPr lang="ko-KR" altLang="en-US" sz="1500">
                <a:latin typeface="맑은 고딕"/>
                <a:ea typeface="맑은 고딕"/>
              </a:rPr>
              <a:t>바탕화면</a:t>
            </a:r>
            <a:r>
              <a:rPr lang="en-US" altLang="ko-KR" sz="1500">
                <a:latin typeface="맑은 고딕"/>
                <a:ea typeface="맑은 고딕"/>
              </a:rPr>
              <a:t>.</a:t>
            </a:r>
            <a:r>
              <a:rPr lang="ko-KR" altLang="en-US" sz="1500">
                <a:latin typeface="맑은 고딕"/>
                <a:ea typeface="맑은 고딕"/>
              </a:rPr>
              <a:t> </a:t>
            </a:r>
            <a:r>
              <a:rPr lang="en-US" altLang="ko-KR" sz="1500">
                <a:latin typeface="맑은 고딕"/>
                <a:ea typeface="맑은 고딕"/>
              </a:rPr>
              <a:t>12</a:t>
            </a:r>
            <a:r>
              <a:rPr lang="ko-KR" altLang="en-US" sz="1500">
                <a:latin typeface="맑은 고딕"/>
                <a:ea typeface="맑은 고딕"/>
              </a:rPr>
              <a:t>주차 실습 참고</a:t>
            </a:r>
            <a:r>
              <a:rPr lang="en-US" altLang="ko-KR" sz="1500">
                <a:latin typeface="맑은 고딕"/>
                <a:ea typeface="맑은 고딕"/>
              </a:rPr>
              <a:t>)</a:t>
            </a:r>
            <a:endParaRPr lang="en-US" altLang="ko-KR" sz="1500">
              <a:latin typeface="맑은 고딕"/>
              <a:ea typeface="맑은 고딕"/>
            </a:endParaRPr>
          </a:p>
          <a:p>
            <a:pPr lvl="0">
              <a:defRPr lang="ko-KR" altLang="en-US"/>
            </a:pPr>
            <a:endParaRPr lang="ko-KR" altLang="en-US" sz="1500">
              <a:latin typeface="맑은 고딕"/>
              <a:ea typeface="맑은 고딕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rgbClr val="ff0000"/>
                </a:solidFill>
                <a:latin typeface="맑은 고딕"/>
                <a:ea typeface="맑은 고딕"/>
              </a:rPr>
              <a:t>#</a:t>
            </a:r>
            <a:r>
              <a:rPr lang="ko-KR" altLang="en-US" sz="1500">
                <a:latin typeface="맑은 고딕"/>
                <a:ea typeface="맑은 고딕"/>
              </a:rPr>
              <a:t>            로 주석 처리된 문구는 코드에 대한 일반적인 설명이거나 과제에 대한 </a:t>
            </a:r>
            <a:r>
              <a:rPr lang="en-US" altLang="ko-KR" sz="1500">
                <a:latin typeface="맑은 고딕"/>
                <a:ea typeface="맑은 고딕"/>
              </a:rPr>
              <a:t>hint</a:t>
            </a:r>
            <a:r>
              <a:rPr lang="ko-KR" altLang="en-US" sz="1500">
                <a:latin typeface="맑은 고딕"/>
                <a:ea typeface="맑은 고딕"/>
              </a:rPr>
              <a:t>이다</a:t>
            </a:r>
            <a:r>
              <a:rPr lang="en-US" altLang="ko-KR" sz="1500">
                <a:latin typeface="맑은 고딕"/>
                <a:ea typeface="맑은 고딕"/>
              </a:rPr>
              <a:t>.</a:t>
            </a:r>
            <a:endParaRPr lang="en-US" altLang="ko-KR" sz="1500">
              <a:latin typeface="맑은 고딕"/>
              <a:ea typeface="맑은 고딕"/>
            </a:endParaRPr>
          </a:p>
          <a:p>
            <a:pPr lvl="0">
              <a:defRPr lang="ko-KR" altLang="en-US"/>
            </a:pPr>
            <a:endParaRPr lang="en-US" altLang="ko-KR" sz="1500">
              <a:latin typeface="맑은 고딕"/>
              <a:ea typeface="맑은 고딕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rgbClr val="008000"/>
                </a:solidFill>
                <a:latin typeface="맑은 고딕"/>
                <a:ea typeface="맑은 고딕"/>
              </a:rPr>
              <a:t>“””</a:t>
            </a:r>
            <a:r>
              <a:rPr lang="ko-KR" altLang="en-US" sz="1500">
                <a:solidFill>
                  <a:srgbClr val="008000"/>
                </a:solidFill>
                <a:latin typeface="맑은 고딕"/>
                <a:ea typeface="맑은 고딕"/>
              </a:rPr>
              <a:t>      </a:t>
            </a:r>
            <a:r>
              <a:rPr lang="en-US" altLang="ko-KR" sz="1500">
                <a:solidFill>
                  <a:srgbClr val="008000"/>
                </a:solidFill>
                <a:latin typeface="맑은 고딕"/>
                <a:ea typeface="맑은 고딕"/>
              </a:rPr>
              <a:t>“””</a:t>
            </a:r>
            <a:r>
              <a:rPr lang="ko-KR" altLang="en-US" sz="1500">
                <a:latin typeface="맑은 고딕"/>
                <a:ea typeface="맑은 고딕"/>
              </a:rPr>
              <a:t>  로 주석 처리된 문구를 따라</a:t>
            </a:r>
            <a:endParaRPr lang="ko-KR" altLang="en-US" sz="1500"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r>
              <a:rPr lang="ko-KR" altLang="en-US" sz="1500">
                <a:latin typeface="맑은 고딕"/>
                <a:ea typeface="맑은 고딕"/>
              </a:rPr>
              <a:t>	</a:t>
            </a:r>
            <a:r>
              <a:rPr lang="en-US" altLang="ko-KR" sz="1500">
                <a:solidFill>
                  <a:srgbClr val="008000"/>
                </a:solidFill>
                <a:latin typeface="맑은 고딕"/>
                <a:ea typeface="맑은 고딕"/>
              </a:rPr>
              <a:t>‘</a:t>
            </a:r>
            <a:r>
              <a:rPr lang="ko-KR" altLang="en-US" sz="1500">
                <a:solidFill>
                  <a:srgbClr val="008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500">
                <a:solidFill>
                  <a:srgbClr val="008000"/>
                </a:solidFill>
                <a:latin typeface="맑은 고딕"/>
                <a:ea typeface="맑은 고딕"/>
              </a:rPr>
              <a:t>‘</a:t>
            </a:r>
            <a:r>
              <a:rPr lang="ko-KR" altLang="en-US" sz="1500">
                <a:solidFill>
                  <a:srgbClr val="008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500">
                <a:solidFill>
                  <a:srgbClr val="008000"/>
                </a:solidFill>
                <a:latin typeface="맑은 고딕"/>
                <a:ea typeface="맑은 고딕"/>
              </a:rPr>
              <a:t>‘</a:t>
            </a:r>
            <a:r>
              <a:rPr lang="ko-KR" altLang="en-US" sz="1500">
                <a:solidFill>
                  <a:srgbClr val="008000"/>
                </a:solidFill>
                <a:latin typeface="맑은 고딕"/>
                <a:ea typeface="맑은 고딕"/>
              </a:rPr>
              <a:t>     </a:t>
            </a:r>
            <a:r>
              <a:rPr lang="en-US" altLang="ko-KR" sz="1500">
                <a:solidFill>
                  <a:srgbClr val="008000"/>
                </a:solidFill>
                <a:latin typeface="맑은 고딕"/>
                <a:ea typeface="맑은 고딕"/>
              </a:rPr>
              <a:t>‘</a:t>
            </a:r>
            <a:r>
              <a:rPr lang="ko-KR" altLang="en-US" sz="1500">
                <a:solidFill>
                  <a:srgbClr val="008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500">
                <a:solidFill>
                  <a:srgbClr val="008000"/>
                </a:solidFill>
                <a:latin typeface="맑은 고딕"/>
                <a:ea typeface="맑은 고딕"/>
              </a:rPr>
              <a:t>‘</a:t>
            </a:r>
            <a:r>
              <a:rPr lang="ko-KR" altLang="en-US" sz="1500">
                <a:solidFill>
                  <a:srgbClr val="008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500">
                <a:solidFill>
                  <a:srgbClr val="008000"/>
                </a:solidFill>
                <a:latin typeface="맑은 고딕"/>
                <a:ea typeface="맑은 고딕"/>
              </a:rPr>
              <a:t>‘</a:t>
            </a:r>
            <a:r>
              <a:rPr lang="ko-KR" altLang="en-US" sz="1500">
                <a:latin typeface="맑은 고딕"/>
                <a:ea typeface="맑은 고딕"/>
              </a:rPr>
              <a:t> 로 주석 처리된 부분에 코드를 작성한다</a:t>
            </a:r>
            <a:r>
              <a:rPr lang="en-US" altLang="ko-KR" sz="1500">
                <a:latin typeface="맑은 고딕"/>
                <a:ea typeface="맑은 고딕"/>
              </a:rPr>
              <a:t>.(</a:t>
            </a:r>
            <a:r>
              <a:rPr lang="ko-KR" altLang="en-US" sz="1500">
                <a:latin typeface="맑은 고딕"/>
                <a:ea typeface="맑은 고딕"/>
              </a:rPr>
              <a:t>실질적으로 코드를 작성해야하는 부분</a:t>
            </a:r>
            <a:r>
              <a:rPr lang="en-US" altLang="ko-KR" sz="1500">
                <a:latin typeface="맑은 고딕"/>
                <a:ea typeface="맑은 고딕"/>
              </a:rPr>
              <a:t>)</a:t>
            </a:r>
            <a:endParaRPr lang="en-US" altLang="ko-KR" sz="1500"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endParaRPr lang="en-US" altLang="ko-KR" sz="1500"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r>
              <a:rPr lang="ko-KR" altLang="en-US" sz="1500">
                <a:latin typeface="맑은 고딕"/>
                <a:ea typeface="맑은 고딕"/>
              </a:rPr>
              <a:t>   아직 작성하지 않은 </a:t>
            </a:r>
            <a:r>
              <a:rPr lang="en-US" altLang="ko-KR" sz="1500">
                <a:latin typeface="맑은 고딕"/>
                <a:ea typeface="맑은 고딕"/>
              </a:rPr>
              <a:t>method, function</a:t>
            </a:r>
            <a:r>
              <a:rPr lang="ko-KR" altLang="en-US" sz="1500">
                <a:latin typeface="맑은 고딕"/>
                <a:ea typeface="맑은 고딕"/>
              </a:rPr>
              <a:t>에 대해서는 </a:t>
            </a:r>
            <a:r>
              <a:rPr lang="en-US" altLang="ko-KR" sz="1500">
                <a:latin typeface="맑은 고딕"/>
                <a:ea typeface="맑은 고딕"/>
              </a:rPr>
              <a:t>pass</a:t>
            </a:r>
            <a:r>
              <a:rPr lang="ko-KR" altLang="en-US" sz="1500">
                <a:latin typeface="맑은 고딕"/>
                <a:ea typeface="맑은 고딕"/>
              </a:rPr>
              <a:t> 문장을 추가하여야 한다</a:t>
            </a:r>
            <a:r>
              <a:rPr lang="en-US" altLang="ko-KR" sz="1500">
                <a:latin typeface="맑은 고딕"/>
                <a:ea typeface="맑은 고딕"/>
              </a:rPr>
              <a:t>.</a:t>
            </a:r>
            <a:endParaRPr lang="en-US" altLang="ko-KR" sz="1500">
              <a:latin typeface="맑은 고딕"/>
              <a:ea typeface="맑은 고딕"/>
            </a:endParaRPr>
          </a:p>
        </p:txBody>
      </p:sp>
      <p:sp>
        <p:nvSpPr>
          <p:cNvPr id="14" name="제목 2"/>
          <p:cNvSpPr>
            <a:spLocks noGrp="1"/>
          </p:cNvSpPr>
          <p:nvPr>
            <p:ph type="title" idx="0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anchor="ctr">
            <a:noAutofit/>
          </a:bodyPr>
          <a:lstStyle/>
          <a:p>
            <a:pPr lvl="0" algn="l">
              <a:defRPr lang="ko-KR" altLang="en-US"/>
            </a:pPr>
            <a:r>
              <a:rPr lang="en-US" altLang="ko-KR" sz="3300"/>
              <a:t>HW2</a:t>
            </a:r>
            <a:r>
              <a:rPr lang="ko-KR" altLang="en-US" sz="3300"/>
              <a:t> 과제 유의사항</a:t>
            </a:r>
            <a:endParaRPr lang="ko-KR" altLang="en-US" sz="3300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3936" y="5386387"/>
            <a:ext cx="4667250" cy="1085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"/>
          <p:cNvSpPr>
            <a:spLocks noGrp="1"/>
          </p:cNvSpPr>
          <p:nvPr>
            <p:ph idx="1"/>
          </p:nvPr>
        </p:nvSpPr>
        <p:spPr>
          <a:xfrm>
            <a:off x="457200" y="1873200"/>
            <a:ext cx="8229600" cy="4808238"/>
          </a:xfr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en-US" altLang="ko-KR" sz="1500">
                <a:latin typeface="맑은 고딕"/>
                <a:ea typeface="맑은 고딕"/>
              </a:rPr>
              <a:t>def main() :</a:t>
            </a:r>
            <a:br>
              <a:rPr lang="en-US" altLang="ko-KR" sz="1500">
                <a:latin typeface="맑은 고딕"/>
                <a:ea typeface="맑은 고딕"/>
              </a:rPr>
            </a:br>
            <a:r>
              <a:rPr lang="en-US" altLang="ko-KR" sz="1500">
                <a:latin typeface="맑은 고딕"/>
                <a:ea typeface="맑은 고딕"/>
              </a:rPr>
              <a:t>~~~~</a:t>
            </a:r>
            <a:endParaRPr lang="en-US" altLang="ko-KR" sz="1500"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r>
              <a:rPr lang="en-US" altLang="ko-KR" sz="1500">
                <a:latin typeface="맑은 고딕"/>
                <a:ea typeface="맑은 고딕"/>
              </a:rPr>
              <a:t>	main()</a:t>
            </a:r>
            <a:endParaRPr lang="en-US" altLang="ko-KR" sz="1500"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endParaRPr lang="en-US" altLang="ko-KR" sz="1500"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r>
              <a:rPr lang="en-US" altLang="ko-KR" sz="1500">
                <a:latin typeface="맑은 고딕"/>
                <a:ea typeface="맑은 고딕"/>
              </a:rPr>
              <a:t>	main()</a:t>
            </a:r>
            <a:r>
              <a:rPr lang="ko-KR" altLang="en-US" sz="1500">
                <a:latin typeface="맑은 고딕"/>
                <a:ea typeface="맑은 고딕"/>
              </a:rPr>
              <a:t>함수 선언부터 호출까지의 코드는 과제를 제출할 때 수정되어 있어서는 안된다</a:t>
            </a:r>
            <a:r>
              <a:rPr lang="en-US" altLang="ko-KR" sz="1500">
                <a:latin typeface="맑은 고딕"/>
                <a:ea typeface="맑은 고딕"/>
              </a:rPr>
              <a:t>.</a:t>
            </a:r>
            <a:endParaRPr lang="en-US" altLang="ko-KR" sz="1500"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endParaRPr lang="en-US" altLang="ko-KR" sz="1500"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endParaRPr lang="en-US" altLang="ko-KR" sz="1500"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r>
              <a:rPr lang="en-US" altLang="ko-KR" sz="1500">
                <a:latin typeface="맑은 고딕"/>
                <a:ea typeface="맑은 고딕"/>
              </a:rPr>
              <a:t>*main</a:t>
            </a:r>
            <a:r>
              <a:rPr lang="ko-KR" altLang="en-US" sz="1500">
                <a:latin typeface="맑은 고딕"/>
                <a:ea typeface="맑은 고딕"/>
              </a:rPr>
              <a:t>함수를 먼저 분석해보고 과제를 </a:t>
            </a:r>
            <a:r>
              <a:rPr lang="en-US" altLang="ko-KR" sz="1500">
                <a:latin typeface="맑은 고딕"/>
                <a:ea typeface="맑은 고딕"/>
              </a:rPr>
              <a:t>step</a:t>
            </a:r>
            <a:r>
              <a:rPr lang="ko-KR" altLang="en-US" sz="1500">
                <a:latin typeface="맑은 고딕"/>
                <a:ea typeface="맑은 고딕"/>
              </a:rPr>
              <a:t>에 따라 하는것이 이상적</a:t>
            </a:r>
            <a:endParaRPr lang="ko-KR" altLang="en-US" sz="1500">
              <a:latin typeface="맑은 고딕"/>
              <a:ea typeface="맑은 고딕"/>
            </a:endParaRPr>
          </a:p>
        </p:txBody>
      </p:sp>
      <p:sp>
        <p:nvSpPr>
          <p:cNvPr id="14" name="제목 2"/>
          <p:cNvSpPr>
            <a:spLocks noGrp="1"/>
          </p:cNvSpPr>
          <p:nvPr>
            <p:ph type="title" idx="0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anchor="ctr">
            <a:noAutofit/>
          </a:bodyPr>
          <a:lstStyle/>
          <a:p>
            <a:pPr lvl="0" algn="l">
              <a:defRPr lang="ko-KR" altLang="en-US"/>
            </a:pPr>
            <a:r>
              <a:rPr lang="en-US" altLang="ko-KR" sz="3300"/>
              <a:t>HW2</a:t>
            </a:r>
            <a:r>
              <a:rPr lang="ko-KR" altLang="en-US" sz="3300"/>
              <a:t> 과제 유의사항</a:t>
            </a:r>
            <a:endParaRPr lang="ko-KR" altLang="en-US" sz="3300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8668" y="4157662"/>
            <a:ext cx="7229474" cy="400050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7959" y="5960268"/>
            <a:ext cx="7210425" cy="438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 idx="0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anchor="ctr">
            <a:noAutofit/>
          </a:bodyPr>
          <a:lstStyle/>
          <a:p>
            <a:pPr lvl="0" algn="l">
              <a:defRPr lang="ko-KR" altLang="en-US"/>
            </a:pPr>
            <a:r>
              <a:rPr lang="en-US" altLang="ko-KR" sz="3300"/>
              <a:t>step 1 : Employee class</a:t>
            </a:r>
            <a:r>
              <a:rPr lang="ko-KR" altLang="en-US" sz="3300"/>
              <a:t> 완성</a:t>
            </a:r>
            <a:endParaRPr lang="ko-KR" altLang="en-US" sz="3300"/>
          </a:p>
        </p:txBody>
      </p:sp>
      <p:sp>
        <p:nvSpPr>
          <p:cNvPr id="11" name="내용 개체 틀 1"/>
          <p:cNvSpPr>
            <a:spLocks noGrp="1"/>
          </p:cNvSpPr>
          <p:nvPr>
            <p:ph idx="1"/>
          </p:nvPr>
        </p:nvSpPr>
        <p:spPr>
          <a:xfrm>
            <a:off x="457200" y="1873200"/>
            <a:ext cx="8229600" cy="4808238"/>
          </a:xfrm>
        </p:spPr>
        <p:txBody>
          <a:bodyPr vert="horz" lIns="91440" tIns="45720" rIns="91440" bIns="45720">
            <a:normAutofit lnSpcReduction="10000"/>
          </a:bodyPr>
          <a:lstStyle/>
          <a:p>
            <a:pPr marL="0" lvl="2" indent="0">
              <a:buNone/>
              <a:defRPr lang="ko-KR" altLang="en-US"/>
            </a:pPr>
            <a:endParaRPr lang="en-US" altLang="ko-KR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r>
              <a:rPr lang="ko-KR" altLang="en-US">
                <a:latin typeface="맑은 고딕"/>
                <a:ea typeface="맑은 고딕"/>
              </a:rPr>
              <a:t>  </a:t>
            </a:r>
            <a:r>
              <a:rPr lang="en-US" altLang="ko-KR">
                <a:latin typeface="맑은 고딕"/>
                <a:ea typeface="맑은 고딕"/>
              </a:rPr>
              <a:t>Employee calss</a:t>
            </a:r>
            <a:r>
              <a:rPr lang="ko-KR" altLang="en-US">
                <a:latin typeface="맑은 고딕"/>
                <a:ea typeface="맑은 고딕"/>
              </a:rPr>
              <a:t>는 주어진 </a:t>
            </a:r>
            <a:r>
              <a:rPr lang="en-US" altLang="ko-KR">
                <a:latin typeface="맑은 고딕"/>
                <a:ea typeface="맑은 고딕"/>
              </a:rPr>
              <a:t>Person class</a:t>
            </a:r>
            <a:r>
              <a:rPr lang="ko-KR" altLang="en-US">
                <a:latin typeface="맑은 고딕"/>
                <a:ea typeface="맑은 고딕"/>
              </a:rPr>
              <a:t>를 상속받는다</a:t>
            </a:r>
            <a:r>
              <a:rPr lang="en-US" altLang="ko-KR">
                <a:latin typeface="맑은 고딕"/>
                <a:ea typeface="맑은 고딕"/>
              </a:rPr>
              <a:t>.</a:t>
            </a:r>
            <a:endParaRPr lang="en-US" altLang="ko-KR">
              <a:latin typeface="맑은 고딕"/>
              <a:ea typeface="맑은 고딕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3665" y="3080147"/>
            <a:ext cx="4695825" cy="3400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 idx="0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anchor="ctr">
            <a:noAutofit/>
          </a:bodyPr>
          <a:lstStyle/>
          <a:p>
            <a:pPr lvl="0" algn="l">
              <a:defRPr lang="ko-KR" altLang="en-US"/>
            </a:pPr>
            <a:r>
              <a:rPr lang="en-US" altLang="ko-KR" sz="3300"/>
              <a:t>step 1 : Employee class</a:t>
            </a:r>
            <a:r>
              <a:rPr lang="ko-KR" altLang="en-US" sz="3300"/>
              <a:t> 완성</a:t>
            </a:r>
            <a:endParaRPr lang="ko-KR" altLang="en-US" sz="3300"/>
          </a:p>
        </p:txBody>
      </p:sp>
      <p:sp>
        <p:nvSpPr>
          <p:cNvPr id="11" name="내용 개체 틀 1"/>
          <p:cNvSpPr>
            <a:spLocks noGrp="1"/>
          </p:cNvSpPr>
          <p:nvPr>
            <p:ph idx="1"/>
          </p:nvPr>
        </p:nvSpPr>
        <p:spPr>
          <a:xfrm>
            <a:off x="457200" y="1873200"/>
            <a:ext cx="8229600" cy="4808238"/>
          </a:xfrm>
        </p:spPr>
        <p:txBody>
          <a:bodyPr vert="horz" lIns="91440" tIns="45720" rIns="91440" bIns="45720">
            <a:normAutofit lnSpcReduction="10000"/>
          </a:bodyPr>
          <a:lstStyle/>
          <a:p>
            <a:pPr marL="0" lvl="2" indent="0">
              <a:buNone/>
              <a:defRPr lang="ko-KR" altLang="en-US"/>
            </a:pPr>
            <a:endParaRPr lang="en-US" altLang="ko-KR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r>
              <a:rPr lang="ko-KR" altLang="en-US">
                <a:latin typeface="맑은 고딕"/>
                <a:ea typeface="맑은 고딕"/>
              </a:rPr>
              <a:t>  상속 클래스인 </a:t>
            </a:r>
            <a:r>
              <a:rPr lang="en-US" altLang="ko-KR">
                <a:latin typeface="맑은 고딕"/>
                <a:ea typeface="맑은 고딕"/>
              </a:rPr>
              <a:t>Employee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</a:rPr>
              <a:t>class</a:t>
            </a:r>
            <a:r>
              <a:rPr lang="ko-KR" altLang="en-US">
                <a:latin typeface="맑은 고딕"/>
                <a:ea typeface="맑은 고딕"/>
              </a:rPr>
              <a:t>의 기본적인 생성자는 작성되어있다</a:t>
            </a:r>
            <a:r>
              <a:rPr lang="en-US" altLang="ko-KR">
                <a:latin typeface="맑은 고딕"/>
                <a:ea typeface="맑은 고딕"/>
              </a:rPr>
              <a:t>.</a:t>
            </a:r>
            <a:endParaRPr lang="en-US" altLang="ko-KR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endParaRPr lang="en-US" altLang="ko-KR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endParaRPr lang="en-US" altLang="ko-KR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endParaRPr lang="en-US" altLang="ko-KR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endParaRPr lang="en-US" altLang="ko-KR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endParaRPr lang="en-US" altLang="ko-KR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endParaRPr lang="en-US" altLang="ko-KR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endParaRPr lang="en-US" altLang="ko-KR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endParaRPr lang="en-US" altLang="ko-KR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endParaRPr lang="en-US" altLang="ko-KR">
              <a:latin typeface="맑은 고딕"/>
              <a:ea typeface="맑은 고딕"/>
            </a:endParaRPr>
          </a:p>
          <a:p>
            <a:pPr marL="257040" lvl="2" indent="-257040">
              <a:buChar char=""/>
              <a:defRPr lang="ko-KR" altLang="en-US"/>
            </a:pP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</a:rPr>
              <a:t>eid : </a:t>
            </a:r>
            <a:r>
              <a:rPr lang="ko-KR" altLang="en-US">
                <a:latin typeface="맑은 고딕"/>
                <a:ea typeface="맑은 고딕"/>
              </a:rPr>
              <a:t>사원번호로 </a:t>
            </a:r>
            <a:r>
              <a:rPr lang="en-US" altLang="ko-KR">
                <a:latin typeface="맑은 고딕"/>
                <a:ea typeface="맑은 고딕"/>
              </a:rPr>
              <a:t>ceo</a:t>
            </a:r>
            <a:r>
              <a:rPr lang="ko-KR" altLang="en-US">
                <a:latin typeface="맑은 고딕"/>
                <a:ea typeface="맑은 고딕"/>
              </a:rPr>
              <a:t>의 사원번호인 </a:t>
            </a:r>
            <a:r>
              <a:rPr lang="en-US" altLang="ko-KR">
                <a:latin typeface="맑은 고딕"/>
                <a:ea typeface="맑은 고딕"/>
              </a:rPr>
              <a:t>10000</a:t>
            </a:r>
            <a:r>
              <a:rPr lang="ko-KR" altLang="en-US">
                <a:latin typeface="맑은 고딕"/>
                <a:ea typeface="맑은 고딕"/>
              </a:rPr>
              <a:t>번을 시작으로 채용되는 순서대로 사원번호가 부여된다</a:t>
            </a:r>
            <a:r>
              <a:rPr lang="en-US" altLang="ko-KR">
                <a:latin typeface="맑은 고딕"/>
                <a:ea typeface="맑은 고딕"/>
              </a:rPr>
              <a:t>.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</a:rPr>
              <a:t>(</a:t>
            </a:r>
            <a:r>
              <a:rPr lang="ko-KR" altLang="en-US">
                <a:latin typeface="맑은 고딕"/>
                <a:ea typeface="맑은 고딕"/>
              </a:rPr>
              <a:t>퇴직 시 다른 채용자에게 다시 부여되지 않는다</a:t>
            </a:r>
            <a:r>
              <a:rPr lang="en-US" altLang="ko-KR">
                <a:latin typeface="맑은 고딕"/>
                <a:ea typeface="맑은 고딕"/>
              </a:rPr>
              <a:t>.)</a:t>
            </a:r>
            <a:endParaRPr lang="en-US" altLang="ko-KR">
              <a:latin typeface="맑은 고딕"/>
              <a:ea typeface="맑은 고딕"/>
            </a:endParaRPr>
          </a:p>
          <a:p>
            <a:pPr marL="257040" lvl="2" indent="-257040">
              <a:buChar char=""/>
              <a:defRPr lang="ko-KR" altLang="en-US"/>
            </a:pPr>
            <a:r>
              <a:rPr lang="en-US" altLang="ko-KR">
                <a:latin typeface="맑은 고딕"/>
                <a:ea typeface="맑은 고딕"/>
              </a:rPr>
              <a:t>supervisor : </a:t>
            </a:r>
            <a:r>
              <a:rPr lang="ko-KR" altLang="en-US">
                <a:latin typeface="맑은 고딕"/>
                <a:ea typeface="맑은 고딕"/>
              </a:rPr>
              <a:t>상사의 </a:t>
            </a:r>
            <a:r>
              <a:rPr lang="en-US" altLang="ko-KR">
                <a:latin typeface="맑은 고딕"/>
                <a:ea typeface="맑은 고딕"/>
              </a:rPr>
              <a:t>eid</a:t>
            </a:r>
            <a:r>
              <a:rPr lang="ko-KR" altLang="en-US">
                <a:latin typeface="맑은 고딕"/>
                <a:ea typeface="맑은 고딕"/>
              </a:rPr>
              <a:t>값을 갖는다</a:t>
            </a:r>
            <a:r>
              <a:rPr lang="en-US" altLang="ko-KR">
                <a:latin typeface="맑은 고딕"/>
                <a:ea typeface="맑은 고딕"/>
              </a:rPr>
              <a:t>.</a:t>
            </a:r>
            <a:endParaRPr lang="en-US" altLang="ko-KR">
              <a:latin typeface="맑은 고딕"/>
              <a:ea typeface="맑은 고딕"/>
            </a:endParaRPr>
          </a:p>
          <a:p>
            <a:pPr marL="257040" lvl="2" indent="-257040">
              <a:buChar char=""/>
              <a:defRPr lang="ko-KR" altLang="en-US"/>
            </a:pPr>
            <a:r>
              <a:rPr lang="en-US" altLang="ko-KR">
                <a:latin typeface="맑은 고딕"/>
                <a:ea typeface="맑은 고딕"/>
              </a:rPr>
              <a:t>salary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</a:rPr>
              <a:t>:</a:t>
            </a:r>
            <a:r>
              <a:rPr lang="ko-KR" altLang="en-US">
                <a:latin typeface="맑은 고딕"/>
                <a:ea typeface="맑은 고딕"/>
              </a:rPr>
              <a:t> 월급 값을 갖는다</a:t>
            </a:r>
            <a:r>
              <a:rPr lang="en-US" altLang="ko-KR">
                <a:latin typeface="맑은 고딕"/>
                <a:ea typeface="맑은 고딕"/>
              </a:rPr>
              <a:t>.</a:t>
            </a:r>
            <a:endParaRPr lang="en-US" altLang="ko-KR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endParaRPr lang="en-US" altLang="ko-KR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endParaRPr lang="en-US" altLang="ko-KR">
              <a:latin typeface="맑은 고딕"/>
              <a:ea typeface="맑은 고딕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5818" y="2578893"/>
            <a:ext cx="6591300" cy="2533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 idx="0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anchor="ctr">
            <a:noAutofit/>
          </a:bodyPr>
          <a:lstStyle/>
          <a:p>
            <a:pPr lvl="0" algn="l">
              <a:defRPr lang="ko-KR" altLang="en-US"/>
            </a:pPr>
            <a:r>
              <a:rPr lang="en-US" altLang="ko-KR" sz="3300"/>
              <a:t>step 1 : Employee class</a:t>
            </a:r>
            <a:r>
              <a:rPr lang="ko-KR" altLang="en-US" sz="3300"/>
              <a:t> 완성</a:t>
            </a:r>
            <a:endParaRPr lang="ko-KR" altLang="en-US" sz="3300"/>
          </a:p>
        </p:txBody>
      </p:sp>
      <p:sp>
        <p:nvSpPr>
          <p:cNvPr id="11" name="내용 개체 틀 1"/>
          <p:cNvSpPr>
            <a:spLocks noGrp="1"/>
          </p:cNvSpPr>
          <p:nvPr>
            <p:ph idx="1"/>
          </p:nvPr>
        </p:nvSpPr>
        <p:spPr>
          <a:xfrm>
            <a:off x="457200" y="1873200"/>
            <a:ext cx="8229600" cy="4808238"/>
          </a:xfrm>
        </p:spPr>
        <p:txBody>
          <a:bodyPr vert="horz" lIns="91440" tIns="45720" rIns="91440" bIns="45720">
            <a:normAutofit lnSpcReduction="10000"/>
          </a:bodyPr>
          <a:lstStyle/>
          <a:p>
            <a:pPr marL="0" lvl="2" indent="0">
              <a:buNone/>
              <a:defRPr lang="ko-KR" altLang="en-US"/>
            </a:pPr>
            <a:endParaRPr lang="en-US" altLang="ko-KR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r>
              <a:rPr lang="ko-KR" altLang="en-US">
                <a:latin typeface="맑은 고딕"/>
                <a:ea typeface="맑은 고딕"/>
              </a:rPr>
              <a:t> </a:t>
            </a:r>
            <a:endParaRPr lang="en-US" altLang="ko-KR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endParaRPr lang="en-US" altLang="ko-KR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endParaRPr lang="en-US" altLang="ko-KR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r>
              <a:rPr lang="en-US" altLang="ko-KR">
                <a:latin typeface="맑은 고딕"/>
                <a:ea typeface="맑은 고딕"/>
              </a:rPr>
              <a:t>__str__</a:t>
            </a:r>
            <a:endParaRPr lang="en-US" altLang="ko-KR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endParaRPr lang="en-US" altLang="ko-KR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r>
              <a:rPr lang="en-US" altLang="ko-KR">
                <a:latin typeface="맑은 고딕"/>
                <a:ea typeface="맑은 고딕"/>
              </a:rPr>
              <a:t> getter/setter</a:t>
            </a:r>
            <a:endParaRPr lang="en-US" altLang="ko-KR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endParaRPr lang="en-US" altLang="ko-KR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r>
              <a:rPr lang="en-US" altLang="ko-KR">
                <a:latin typeface="맑은 고딕"/>
                <a:ea typeface="맑은 고딕"/>
              </a:rPr>
              <a:t> __del__</a:t>
            </a:r>
            <a:endParaRPr lang="en-US" altLang="ko-KR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endParaRPr lang="en-US" altLang="ko-KR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r>
              <a:rPr lang="ko-KR" altLang="en-US">
                <a:latin typeface="맑은 고딕"/>
                <a:ea typeface="맑은 고딕"/>
              </a:rPr>
              <a:t>다음 페이지의 설명을 참고하여</a:t>
            </a:r>
            <a:endParaRPr lang="ko-KR" altLang="en-US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r>
              <a:rPr lang="ko-KR" altLang="en-US">
                <a:latin typeface="맑은 고딕"/>
                <a:ea typeface="맑은 고딕"/>
              </a:rPr>
              <a:t>메소드를 완성 시킨다</a:t>
            </a:r>
            <a:r>
              <a:rPr lang="en-US" altLang="ko-KR">
                <a:latin typeface="맑은 고딕"/>
                <a:ea typeface="맑은 고딕"/>
              </a:rPr>
              <a:t>.</a:t>
            </a:r>
            <a:endParaRPr lang="en-US" altLang="ko-KR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endParaRPr lang="en-US" altLang="ko-KR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endParaRPr lang="ko-KR" altLang="en-US">
              <a:latin typeface="맑은 고딕"/>
              <a:ea typeface="맑은 고딕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34685" y="952653"/>
            <a:ext cx="4432193" cy="5607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 idx="0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anchor="ctr">
            <a:noAutofit/>
          </a:bodyPr>
          <a:lstStyle/>
          <a:p>
            <a:pPr lvl="0" algn="l">
              <a:defRPr lang="ko-KR" altLang="en-US"/>
            </a:pPr>
            <a:r>
              <a:rPr lang="en-US" altLang="ko-KR" sz="3300"/>
              <a:t>step 1 : Employee class</a:t>
            </a:r>
            <a:r>
              <a:rPr lang="ko-KR" altLang="en-US" sz="3300"/>
              <a:t> 완성</a:t>
            </a:r>
            <a:endParaRPr lang="ko-KR" altLang="en-US" sz="3300"/>
          </a:p>
        </p:txBody>
      </p:sp>
      <p:sp>
        <p:nvSpPr>
          <p:cNvPr id="11" name="내용 개체 틀 1"/>
          <p:cNvSpPr>
            <a:spLocks noGrp="1"/>
          </p:cNvSpPr>
          <p:nvPr>
            <p:ph idx="1"/>
          </p:nvPr>
        </p:nvSpPr>
        <p:spPr>
          <a:xfrm>
            <a:off x="457200" y="1873200"/>
            <a:ext cx="8229600" cy="4808238"/>
          </a:xfrm>
        </p:spPr>
        <p:txBody>
          <a:bodyPr vert="horz" lIns="91440" tIns="45720" rIns="91440" bIns="45720">
            <a:normAutofit lnSpcReduction="10000"/>
          </a:bodyPr>
          <a:lstStyle/>
          <a:p>
            <a:pPr marL="257040" lvl="2" indent="-257040">
              <a:buChar char=""/>
              <a:defRPr lang="ko-KR" altLang="en-US"/>
            </a:pPr>
            <a:r>
              <a:rPr lang="en-US" altLang="ko-KR">
                <a:latin typeface="맑은 고딕"/>
                <a:ea typeface="맑은 고딕"/>
              </a:rPr>
              <a:t>__str__()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</a:rPr>
              <a:t>:</a:t>
            </a:r>
            <a:r>
              <a:rPr lang="ko-KR" altLang="en-US">
                <a:latin typeface="맑은 고딕"/>
                <a:ea typeface="맑은 고딕"/>
              </a:rPr>
              <a:t> 다음과 같은 형식으로 출력하도록 작성하여야 한다</a:t>
            </a:r>
            <a:r>
              <a:rPr lang="en-US" altLang="ko-KR">
                <a:latin typeface="맑은 고딕"/>
                <a:ea typeface="맑은 고딕"/>
              </a:rPr>
              <a:t>.</a:t>
            </a:r>
            <a:endParaRPr lang="en-US" altLang="ko-KR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r>
              <a:rPr lang="ko-KR" altLang="en-US">
                <a:latin typeface="맑은 고딕"/>
                <a:ea typeface="맑은 고딕"/>
              </a:rPr>
              <a:t> </a:t>
            </a:r>
            <a:endParaRPr lang="ko-KR" altLang="en-US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endParaRPr lang="en-US" altLang="ko-KR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endParaRPr lang="en-US" altLang="ko-KR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endParaRPr lang="en-US" altLang="ko-KR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endParaRPr lang="en-US" altLang="ko-KR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endParaRPr lang="en-US" altLang="ko-KR">
              <a:latin typeface="맑은 고딕"/>
              <a:ea typeface="맑은 고딕"/>
            </a:endParaRPr>
          </a:p>
          <a:p>
            <a:pPr marL="257040" lvl="2" indent="-257040">
              <a:buChar char=""/>
              <a:defRPr lang="ko-KR" altLang="en-US"/>
            </a:pPr>
            <a:r>
              <a:rPr lang="en-US" altLang="ko-KR">
                <a:latin typeface="맑은 고딕"/>
                <a:ea typeface="맑은 고딕"/>
              </a:rPr>
              <a:t> getter/setter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</a:rPr>
              <a:t>:</a:t>
            </a:r>
            <a:r>
              <a:rPr lang="ko-KR" altLang="en-US">
                <a:latin typeface="맑은 고딕"/>
                <a:ea typeface="맑은 고딕"/>
              </a:rPr>
              <a:t> 기본적인 접근</a:t>
            </a:r>
            <a:r>
              <a:rPr lang="en-US" altLang="ko-KR">
                <a:latin typeface="맑은 고딕"/>
                <a:ea typeface="맑은 고딕"/>
              </a:rPr>
              <a:t>/</a:t>
            </a:r>
            <a:r>
              <a:rPr lang="ko-KR" altLang="en-US">
                <a:latin typeface="맑은 고딕"/>
                <a:ea typeface="맑은 고딕"/>
              </a:rPr>
              <a:t>수정자이다</a:t>
            </a:r>
            <a:r>
              <a:rPr lang="en-US" altLang="ko-KR">
                <a:latin typeface="맑은 고딕"/>
                <a:ea typeface="맑은 고딕"/>
              </a:rPr>
              <a:t>.</a:t>
            </a:r>
            <a:endParaRPr lang="en-US" altLang="ko-KR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endParaRPr lang="en-US" altLang="ko-KR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endParaRPr lang="en-US" altLang="ko-KR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endParaRPr lang="en-US" altLang="ko-KR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endParaRPr lang="en-US" altLang="ko-KR">
              <a:latin typeface="맑은 고딕"/>
              <a:ea typeface="맑은 고딕"/>
            </a:endParaRPr>
          </a:p>
          <a:p>
            <a:pPr marL="257040" lvl="2" indent="-257040">
              <a:buChar char=""/>
              <a:defRPr lang="ko-KR" altLang="en-US"/>
            </a:pPr>
            <a:r>
              <a:rPr lang="en-US" altLang="ko-KR">
                <a:latin typeface="맑은 고딕"/>
                <a:ea typeface="맑은 고딕"/>
              </a:rPr>
              <a:t> __del__()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</a:rPr>
              <a:t>:</a:t>
            </a:r>
            <a:r>
              <a:rPr lang="ko-KR" altLang="en-US">
                <a:latin typeface="맑은 고딕"/>
                <a:ea typeface="맑은 고딕"/>
              </a:rPr>
              <a:t> 소멸자로서 </a:t>
            </a:r>
            <a:r>
              <a:rPr lang="en-US" altLang="ko-KR">
                <a:latin typeface="맑은 고딕"/>
                <a:ea typeface="맑은 고딕"/>
              </a:rPr>
              <a:t>Employee </a:t>
            </a:r>
            <a:r>
              <a:rPr lang="ko-KR" altLang="en-US">
                <a:latin typeface="맑은 고딕"/>
                <a:ea typeface="맑은 고딕"/>
              </a:rPr>
              <a:t>클래스의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ko-KR" altLang="en-US">
                <a:latin typeface="맑은 고딕"/>
                <a:ea typeface="맑은 고딕"/>
              </a:rPr>
              <a:t>클래스 변수인 </a:t>
            </a:r>
            <a:r>
              <a:rPr lang="en-US" altLang="ko-KR">
                <a:latin typeface="맑은 고딕"/>
                <a:ea typeface="맑은 고딕"/>
              </a:rPr>
              <a:t>TOTAL_EMP</a:t>
            </a:r>
            <a:r>
              <a:rPr lang="ko-KR" altLang="en-US">
                <a:latin typeface="맑은 고딕"/>
                <a:ea typeface="맑은 고딕"/>
              </a:rPr>
              <a:t>가 </a:t>
            </a:r>
            <a:r>
              <a:rPr lang="en-US" altLang="ko-KR">
                <a:latin typeface="맑은 고딕"/>
                <a:ea typeface="맑은 고딕"/>
              </a:rPr>
              <a:t>1</a:t>
            </a:r>
            <a:endParaRPr lang="ko-KR" altLang="en-US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r>
              <a:rPr lang="ko-KR" altLang="en-US">
                <a:latin typeface="맑은 고딕"/>
                <a:ea typeface="맑은 고딕"/>
              </a:rPr>
              <a:t>	감소하여야 한다</a:t>
            </a:r>
            <a:r>
              <a:rPr lang="en-US" altLang="ko-KR">
                <a:latin typeface="맑은 고딕"/>
                <a:ea typeface="맑은 고딕"/>
              </a:rPr>
              <a:t>.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</a:rPr>
              <a:t>(</a:t>
            </a:r>
            <a:r>
              <a:rPr lang="ko-KR" altLang="en-US">
                <a:latin typeface="맑은 고딕"/>
                <a:ea typeface="맑은 고딕"/>
              </a:rPr>
              <a:t>생성자에서 클래스 변수 사용 참고</a:t>
            </a:r>
            <a:r>
              <a:rPr lang="en-US" altLang="ko-KR">
                <a:latin typeface="맑은 고딕"/>
                <a:ea typeface="맑은 고딕"/>
              </a:rPr>
              <a:t>)</a:t>
            </a:r>
            <a:endParaRPr lang="en-US" altLang="ko-KR">
              <a:latin typeface="맑은 고딕"/>
              <a:ea typeface="맑은 고딕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50218" y="2372915"/>
            <a:ext cx="2595562" cy="12689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 idx="0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anchor="ctr">
            <a:noAutofit/>
          </a:bodyPr>
          <a:lstStyle/>
          <a:p>
            <a:pPr lvl="0" algn="l">
              <a:defRPr lang="ko-KR" altLang="en-US"/>
            </a:pPr>
            <a:r>
              <a:rPr lang="en-US" altLang="ko-KR" sz="3300"/>
              <a:t>step 2 : Function</a:t>
            </a:r>
            <a:r>
              <a:rPr lang="ko-KR" altLang="en-US" sz="3300"/>
              <a:t> 작성</a:t>
            </a:r>
            <a:endParaRPr lang="ko-KR" altLang="en-US" sz="3300"/>
          </a:p>
        </p:txBody>
      </p:sp>
      <p:sp>
        <p:nvSpPr>
          <p:cNvPr id="11" name="내용 개체 틀 1"/>
          <p:cNvSpPr>
            <a:spLocks noGrp="1"/>
          </p:cNvSpPr>
          <p:nvPr>
            <p:ph idx="1"/>
          </p:nvPr>
        </p:nvSpPr>
        <p:spPr>
          <a:xfrm>
            <a:off x="457200" y="1873200"/>
            <a:ext cx="8229600" cy="4808238"/>
          </a:xfrm>
        </p:spPr>
        <p:txBody>
          <a:bodyPr vert="horz" lIns="91440" tIns="45720" rIns="91440" bIns="45720">
            <a:normAutofit/>
          </a:bodyPr>
          <a:lstStyle/>
          <a:p>
            <a:pPr marL="0" lvl="2" indent="0">
              <a:buNone/>
              <a:defRPr lang="ko-KR" altLang="en-US"/>
            </a:pPr>
            <a:r>
              <a:rPr lang="en-US" altLang="ko-KR" sz="1600">
                <a:latin typeface="맑은 고딕"/>
                <a:ea typeface="맑은 고딕"/>
              </a:rPr>
              <a:t>main</a:t>
            </a:r>
            <a:r>
              <a:rPr lang="ko-KR" altLang="en-US" sz="1600">
                <a:latin typeface="맑은 고딕"/>
                <a:ea typeface="맑은 고딕"/>
              </a:rPr>
              <a:t>함수에서 이용되는 </a:t>
            </a:r>
            <a:r>
              <a:rPr lang="en-US" altLang="ko-KR" sz="1600">
                <a:latin typeface="맑은 고딕"/>
                <a:ea typeface="맑은 고딕"/>
              </a:rPr>
              <a:t>function</a:t>
            </a:r>
            <a:r>
              <a:rPr lang="ko-KR" altLang="en-US" sz="1600">
                <a:latin typeface="맑은 고딕"/>
                <a:ea typeface="맑은 고딕"/>
              </a:rPr>
              <a:t>이다</a:t>
            </a:r>
            <a:r>
              <a:rPr lang="en-US" altLang="ko-KR" sz="1600">
                <a:latin typeface="맑은 고딕"/>
                <a:ea typeface="맑은 고딕"/>
              </a:rPr>
              <a:t>.</a:t>
            </a:r>
            <a:r>
              <a:rPr lang="ko-KR" altLang="en-US" sz="1600">
                <a:latin typeface="맑은 고딕"/>
                <a:ea typeface="맑은 고딕"/>
              </a:rPr>
              <a:t> 다음페이지 설명을 참고하여 코드를 작성한다</a:t>
            </a:r>
            <a:r>
              <a:rPr lang="en-US" altLang="ko-KR" sz="1600">
                <a:latin typeface="맑은 고딕"/>
                <a:ea typeface="맑은 고딕"/>
              </a:rPr>
              <a:t>.</a:t>
            </a:r>
            <a:r>
              <a:rPr lang="ko-KR" altLang="en-US" sz="1600">
                <a:latin typeface="맑은 고딕"/>
                <a:ea typeface="맑은 고딕"/>
              </a:rPr>
              <a:t> </a:t>
            </a:r>
            <a:endParaRPr lang="ko-KR" altLang="en-US" sz="1600">
              <a:latin typeface="맑은 고딕"/>
              <a:ea typeface="맑은 고딕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9668" y="2358628"/>
            <a:ext cx="5610225" cy="439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 idx="0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anchor="ctr">
            <a:noAutofit/>
          </a:bodyPr>
          <a:lstStyle/>
          <a:p>
            <a:pPr lvl="0" algn="l">
              <a:defRPr lang="ko-KR" altLang="en-US"/>
            </a:pPr>
            <a:r>
              <a:rPr lang="en-US" altLang="ko-KR" sz="3300"/>
              <a:t>step 2 : Function</a:t>
            </a:r>
            <a:r>
              <a:rPr lang="ko-KR" altLang="en-US" sz="3300"/>
              <a:t> 작성</a:t>
            </a:r>
            <a:endParaRPr lang="ko-KR" altLang="en-US" sz="3300"/>
          </a:p>
        </p:txBody>
      </p:sp>
      <p:sp>
        <p:nvSpPr>
          <p:cNvPr id="15" name="내용 개체 틀 1"/>
          <p:cNvSpPr>
            <a:spLocks noGrp="1"/>
          </p:cNvSpPr>
          <p:nvPr>
            <p:ph idx="1"/>
          </p:nvPr>
        </p:nvSpPr>
        <p:spPr>
          <a:xfrm>
            <a:off x="457200" y="1873200"/>
            <a:ext cx="8229600" cy="4808238"/>
          </a:xfrm>
        </p:spPr>
        <p:txBody>
          <a:bodyPr vert="horz" lIns="91440" tIns="45720" rIns="91440" bIns="45720">
            <a:normAutofit lnSpcReduction="10000"/>
          </a:bodyPr>
          <a:lstStyle/>
          <a:p>
            <a:pPr marL="257040" lvl="2" indent="-257040">
              <a:buChar char=""/>
              <a:defRPr lang="ko-KR" altLang="en-US"/>
            </a:pPr>
            <a:r>
              <a:rPr lang="en-US" altLang="ko-KR">
                <a:latin typeface="맑은 고딕"/>
                <a:ea typeface="맑은 고딕"/>
              </a:rPr>
              <a:t>getPersonInfo(P, ssn)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</a:rPr>
              <a:t>: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endParaRPr lang="ko-KR" altLang="en-US">
              <a:latin typeface="맑은 고딕"/>
              <a:ea typeface="맑은 고딕"/>
            </a:endParaRPr>
          </a:p>
          <a:p>
            <a:pPr marL="714240" lvl="3" indent="-257040">
              <a:buNone/>
              <a:defRPr lang="ko-KR" altLang="en-US"/>
            </a:pPr>
            <a:r>
              <a:rPr lang="ko-KR" altLang="en-US">
                <a:latin typeface="맑은 고딕"/>
                <a:ea typeface="맑은 고딕"/>
              </a:rPr>
              <a:t>입력받은 </a:t>
            </a:r>
            <a:r>
              <a:rPr lang="en-US" altLang="ko-KR">
                <a:latin typeface="맑은 고딕"/>
                <a:ea typeface="맑은 고딕"/>
              </a:rPr>
              <a:t>ssn(</a:t>
            </a:r>
            <a:r>
              <a:rPr lang="ko-KR" altLang="en-US">
                <a:latin typeface="맑은 고딕"/>
                <a:ea typeface="맑은 고딕"/>
              </a:rPr>
              <a:t>주민번호</a:t>
            </a:r>
            <a:r>
              <a:rPr lang="en-US" altLang="ko-KR">
                <a:latin typeface="맑은 고딕"/>
                <a:ea typeface="맑은 고딕"/>
              </a:rPr>
              <a:t>)</a:t>
            </a:r>
            <a:r>
              <a:rPr lang="ko-KR" altLang="en-US">
                <a:latin typeface="맑은 고딕"/>
                <a:ea typeface="맑은 고딕"/>
              </a:rPr>
              <a:t>과 비교하여 </a:t>
            </a:r>
            <a:r>
              <a:rPr lang="en-US" altLang="ko-KR">
                <a:latin typeface="맑은 고딕"/>
                <a:ea typeface="맑은 고딕"/>
              </a:rPr>
              <a:t>Person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</a:rPr>
              <a:t>class</a:t>
            </a:r>
            <a:r>
              <a:rPr lang="ko-KR" altLang="en-US">
                <a:latin typeface="맑은 고딕"/>
                <a:ea typeface="맑은 고딕"/>
              </a:rPr>
              <a:t>의 </a:t>
            </a:r>
            <a:r>
              <a:rPr lang="en-US" altLang="ko-KR">
                <a:latin typeface="맑은 고딕"/>
                <a:ea typeface="맑은 고딕"/>
              </a:rPr>
              <a:t>instance</a:t>
            </a:r>
            <a:r>
              <a:rPr lang="ko-KR" altLang="en-US">
                <a:latin typeface="맑은 고딕"/>
                <a:ea typeface="맑은 고딕"/>
              </a:rPr>
              <a:t>들로 구성된 </a:t>
            </a:r>
            <a:r>
              <a:rPr lang="en-US" altLang="ko-KR">
                <a:latin typeface="맑은 고딕"/>
                <a:ea typeface="맑은 고딕"/>
              </a:rPr>
              <a:t>list P</a:t>
            </a:r>
            <a:r>
              <a:rPr lang="ko-KR" altLang="en-US">
                <a:latin typeface="맑은 고딕"/>
                <a:ea typeface="맑은 고딕"/>
              </a:rPr>
              <a:t>에서 같은 </a:t>
            </a:r>
            <a:r>
              <a:rPr lang="en-US" altLang="ko-KR">
                <a:latin typeface="맑은 고딕"/>
                <a:ea typeface="맑은 고딕"/>
              </a:rPr>
              <a:t>ssn</a:t>
            </a:r>
            <a:r>
              <a:rPr lang="ko-KR" altLang="en-US">
                <a:latin typeface="맑은 고딕"/>
                <a:ea typeface="맑은 고딕"/>
              </a:rPr>
              <a:t>값을 갖고있는 </a:t>
            </a:r>
            <a:r>
              <a:rPr lang="en-US" altLang="ko-KR">
                <a:latin typeface="맑은 고딕"/>
                <a:ea typeface="맑은 고딕"/>
              </a:rPr>
              <a:t>instance</a:t>
            </a:r>
            <a:r>
              <a:rPr lang="ko-KR" altLang="en-US">
                <a:latin typeface="맑은 고딕"/>
                <a:ea typeface="맑은 고딕"/>
              </a:rPr>
              <a:t>를 </a:t>
            </a:r>
            <a:r>
              <a:rPr lang="en-US" altLang="ko-KR">
                <a:latin typeface="맑은 고딕"/>
                <a:ea typeface="맑은 고딕"/>
              </a:rPr>
              <a:t>return</a:t>
            </a:r>
            <a:r>
              <a:rPr lang="ko-KR" altLang="en-US">
                <a:latin typeface="맑은 고딕"/>
                <a:ea typeface="맑은 고딕"/>
              </a:rPr>
              <a:t>한다</a:t>
            </a:r>
            <a:r>
              <a:rPr lang="en-US" altLang="ko-KR">
                <a:latin typeface="맑은 고딕"/>
                <a:ea typeface="맑은 고딕"/>
              </a:rPr>
              <a:t>.</a:t>
            </a:r>
            <a:endParaRPr lang="en-US" altLang="ko-KR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endParaRPr lang="en-US" altLang="ko-KR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endParaRPr lang="en-US" altLang="ko-KR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endParaRPr lang="en-US" altLang="ko-KR">
              <a:latin typeface="맑은 고딕"/>
              <a:ea typeface="맑은 고딕"/>
            </a:endParaRPr>
          </a:p>
          <a:p>
            <a:pPr marL="257040" lvl="2" indent="-257040">
              <a:buChar char=""/>
              <a:defRPr lang="ko-KR" altLang="en-US"/>
            </a:pP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en-US">
                <a:latin typeface="맑은 고딕"/>
                <a:ea typeface="맑은 고딕"/>
              </a:rPr>
              <a:t>getEmpInfo(E, eid)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</a:rPr>
              <a:t>: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endParaRPr lang="ko-KR" altLang="en-US">
              <a:latin typeface="맑은 고딕"/>
              <a:ea typeface="맑은 고딕"/>
            </a:endParaRPr>
          </a:p>
          <a:p>
            <a:pPr marL="257040" lvl="2" indent="-257040">
              <a:buNone/>
              <a:defRPr lang="ko-KR" altLang="en-US"/>
            </a:pPr>
            <a:r>
              <a:rPr lang="ko-KR" altLang="en-US">
                <a:latin typeface="맑은 고딕"/>
                <a:ea typeface="맑은 고딕"/>
              </a:rPr>
              <a:t>	   </a:t>
            </a:r>
            <a:r>
              <a:rPr lang="ko-KR" altLang="en-US" sz="1600">
                <a:latin typeface="맑은 고딕"/>
                <a:ea typeface="맑은 고딕"/>
              </a:rPr>
              <a:t>입력받은 </a:t>
            </a:r>
            <a:r>
              <a:rPr lang="en-US" altLang="ko-KR" sz="1600">
                <a:latin typeface="맑은 고딕"/>
                <a:ea typeface="맑은 고딕"/>
              </a:rPr>
              <a:t>eid(</a:t>
            </a:r>
            <a:r>
              <a:rPr lang="ko-KR" altLang="en-US" sz="1600">
                <a:latin typeface="맑은 고딕"/>
                <a:ea typeface="맑은 고딕"/>
              </a:rPr>
              <a:t>사원번호</a:t>
            </a:r>
            <a:r>
              <a:rPr lang="en-US" altLang="ko-KR" sz="1600">
                <a:latin typeface="맑은 고딕"/>
                <a:ea typeface="맑은 고딕"/>
              </a:rPr>
              <a:t>)</a:t>
            </a:r>
            <a:r>
              <a:rPr lang="ko-KR" altLang="en-US" sz="1600">
                <a:latin typeface="맑은 고딕"/>
                <a:ea typeface="맑은 고딕"/>
              </a:rPr>
              <a:t>와 비교하여 </a:t>
            </a:r>
            <a:r>
              <a:rPr lang="en-US" altLang="ko-KR" sz="1600">
                <a:latin typeface="맑은 고딕"/>
                <a:ea typeface="맑은 고딕"/>
              </a:rPr>
              <a:t>Employee class</a:t>
            </a:r>
            <a:r>
              <a:rPr lang="ko-KR" altLang="en-US" sz="1600">
                <a:latin typeface="맑은 고딕"/>
                <a:ea typeface="맑은 고딕"/>
              </a:rPr>
              <a:t>의 </a:t>
            </a:r>
            <a:r>
              <a:rPr lang="en-US" altLang="ko-KR" sz="1600">
                <a:latin typeface="맑은 고딕"/>
                <a:ea typeface="맑은 고딕"/>
              </a:rPr>
              <a:t>instance</a:t>
            </a:r>
            <a:r>
              <a:rPr lang="ko-KR" altLang="en-US" sz="1600">
                <a:latin typeface="맑은 고딕"/>
                <a:ea typeface="맑은 고딕"/>
              </a:rPr>
              <a:t>들로 구성된 </a:t>
            </a:r>
            <a:r>
              <a:rPr lang="en-US" altLang="ko-KR" sz="1600">
                <a:latin typeface="맑은 고딕"/>
                <a:ea typeface="맑은 고딕"/>
              </a:rPr>
              <a:t>list</a:t>
            </a:r>
            <a:r>
              <a:rPr lang="ko-KR" altLang="en-US" sz="1600">
                <a:latin typeface="맑은 고딕"/>
                <a:ea typeface="맑은 고딕"/>
              </a:rPr>
              <a:t> </a:t>
            </a:r>
            <a:r>
              <a:rPr lang="en-US" altLang="ko-KR" sz="1600">
                <a:latin typeface="맑은 고딕"/>
                <a:ea typeface="맑은 고딕"/>
              </a:rPr>
              <a:t>E</a:t>
            </a:r>
            <a:r>
              <a:rPr lang="ko-KR" altLang="en-US" sz="1600">
                <a:latin typeface="맑은 고딕"/>
                <a:ea typeface="맑은 고딕"/>
              </a:rPr>
              <a:t>에서 같은 </a:t>
            </a:r>
            <a:r>
              <a:rPr lang="en-US" altLang="ko-KR" sz="1600">
                <a:latin typeface="맑은 고딕"/>
                <a:ea typeface="맑은 고딕"/>
              </a:rPr>
              <a:t>eid</a:t>
            </a:r>
            <a:r>
              <a:rPr lang="ko-KR" altLang="en-US" sz="1600">
                <a:latin typeface="맑은 고딕"/>
                <a:ea typeface="맑은 고딕"/>
              </a:rPr>
              <a:t>값을 갖고있는 </a:t>
            </a:r>
            <a:r>
              <a:rPr lang="en-US" altLang="ko-KR" sz="1600">
                <a:latin typeface="맑은 고딕"/>
                <a:ea typeface="맑은 고딕"/>
              </a:rPr>
              <a:t>instance</a:t>
            </a:r>
            <a:r>
              <a:rPr lang="ko-KR" altLang="en-US" sz="1600">
                <a:latin typeface="맑은 고딕"/>
                <a:ea typeface="맑은 고딕"/>
              </a:rPr>
              <a:t>를 </a:t>
            </a:r>
            <a:r>
              <a:rPr lang="en-US" altLang="ko-KR" sz="1600">
                <a:latin typeface="맑은 고딕"/>
                <a:ea typeface="맑은 고딕"/>
              </a:rPr>
              <a:t>return</a:t>
            </a:r>
            <a:r>
              <a:rPr lang="ko-KR" altLang="en-US" sz="1600">
                <a:latin typeface="맑은 고딕"/>
                <a:ea typeface="맑은 고딕"/>
              </a:rPr>
              <a:t>한다</a:t>
            </a:r>
            <a:r>
              <a:rPr lang="en-US" altLang="ko-KR" sz="1600">
                <a:latin typeface="맑은 고딕"/>
                <a:ea typeface="맑은 고딕"/>
              </a:rPr>
              <a:t>.</a:t>
            </a:r>
            <a:endParaRPr lang="en-US" altLang="ko-KR" sz="1600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endParaRPr lang="en-US" altLang="ko-KR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endParaRPr lang="en-US" altLang="ko-KR">
              <a:latin typeface="맑은 고딕"/>
              <a:ea typeface="맑은 고딕"/>
            </a:endParaRPr>
          </a:p>
          <a:p>
            <a:pPr marL="0" lvl="2" indent="0">
              <a:buNone/>
              <a:defRPr lang="ko-KR" altLang="en-US"/>
            </a:pPr>
            <a:endParaRPr lang="en-US" altLang="ko-KR">
              <a:latin typeface="맑은 고딕"/>
              <a:ea typeface="맑은 고딕"/>
            </a:endParaRPr>
          </a:p>
          <a:p>
            <a:pPr marL="257040" lvl="2" indent="-257040">
              <a:buChar char=""/>
              <a:defRPr lang="ko-KR" altLang="en-US"/>
            </a:pPr>
            <a:r>
              <a:rPr lang="en-US" altLang="ko-KR">
                <a:latin typeface="맑은 고딕"/>
                <a:ea typeface="맑은 고딕"/>
              </a:rPr>
              <a:t> getSupervisee(E, eid)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</a:rPr>
              <a:t>: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endParaRPr lang="ko-KR" altLang="en-US">
              <a:latin typeface="맑은 고딕"/>
              <a:ea typeface="맑은 고딕"/>
            </a:endParaRPr>
          </a:p>
          <a:p>
            <a:pPr marL="257040" lvl="2" indent="-257040">
              <a:buNone/>
              <a:defRPr lang="ko-KR" altLang="en-US"/>
            </a:pPr>
            <a:r>
              <a:rPr lang="en-US" altLang="ko-KR" sz="1600">
                <a:latin typeface="맑은 고딕"/>
                <a:ea typeface="맑은 고딕"/>
              </a:rPr>
              <a:t>       </a:t>
            </a:r>
            <a:r>
              <a:rPr lang="ko-KR" altLang="en-US" sz="1600">
                <a:latin typeface="맑은 고딕"/>
                <a:ea typeface="맑은 고딕"/>
              </a:rPr>
              <a:t>입력받은 </a:t>
            </a:r>
            <a:r>
              <a:rPr lang="en-US" altLang="ko-KR" sz="1600">
                <a:latin typeface="맑은 고딕"/>
                <a:ea typeface="맑은 고딕"/>
              </a:rPr>
              <a:t>eid</a:t>
            </a:r>
            <a:r>
              <a:rPr lang="ko-KR" altLang="en-US" sz="1600">
                <a:latin typeface="맑은 고딕"/>
                <a:ea typeface="맑은 고딕"/>
              </a:rPr>
              <a:t>의</a:t>
            </a:r>
            <a:r>
              <a:rPr lang="en-US" altLang="ko-KR" sz="1600">
                <a:latin typeface="맑은 고딕"/>
                <a:ea typeface="맑은 고딕"/>
              </a:rPr>
              <a:t> </a:t>
            </a:r>
            <a:r>
              <a:rPr lang="ko-KR" altLang="en-US" sz="1600">
                <a:latin typeface="맑은 고딕"/>
                <a:ea typeface="맑은 고딕"/>
              </a:rPr>
              <a:t>사원을 </a:t>
            </a:r>
            <a:r>
              <a:rPr lang="en-US" altLang="ko-KR" sz="1600">
                <a:latin typeface="맑은 고딕"/>
                <a:ea typeface="맑은 고딕"/>
              </a:rPr>
              <a:t>supervisor(</a:t>
            </a:r>
            <a:r>
              <a:rPr lang="ko-KR" altLang="en-US" sz="1600">
                <a:latin typeface="맑은 고딕"/>
                <a:ea typeface="맑은 고딕"/>
              </a:rPr>
              <a:t>상사</a:t>
            </a:r>
            <a:r>
              <a:rPr lang="en-US" altLang="ko-KR" sz="1600">
                <a:latin typeface="맑은 고딕"/>
                <a:ea typeface="맑은 고딕"/>
              </a:rPr>
              <a:t>)</a:t>
            </a:r>
            <a:r>
              <a:rPr lang="ko-KR" altLang="en-US" sz="1600">
                <a:latin typeface="맑은 고딕"/>
                <a:ea typeface="맑은 고딕"/>
              </a:rPr>
              <a:t>로 하는 </a:t>
            </a:r>
            <a:r>
              <a:rPr lang="en-US" altLang="ko-KR" sz="1600">
                <a:latin typeface="맑은 고딕"/>
                <a:ea typeface="맑은 고딕"/>
              </a:rPr>
              <a:t>supervisee</a:t>
            </a:r>
            <a:r>
              <a:rPr lang="ko-KR" altLang="en-US" sz="1600">
                <a:latin typeface="맑은 고딕"/>
                <a:ea typeface="맑은 고딕"/>
              </a:rPr>
              <a:t>들의 </a:t>
            </a:r>
            <a:r>
              <a:rPr lang="en-US" altLang="ko-KR" sz="1600">
                <a:latin typeface="맑은 고딕"/>
                <a:ea typeface="맑은 고딕"/>
              </a:rPr>
              <a:t>list</a:t>
            </a:r>
            <a:r>
              <a:rPr lang="ko-KR" altLang="en-US" sz="1600">
                <a:latin typeface="맑은 고딕"/>
                <a:ea typeface="맑은 고딕"/>
              </a:rPr>
              <a:t>를 </a:t>
            </a:r>
            <a:r>
              <a:rPr lang="en-US" altLang="ko-KR" sz="1600">
                <a:latin typeface="맑은 고딕"/>
                <a:ea typeface="맑은 고딕"/>
              </a:rPr>
              <a:t>return</a:t>
            </a:r>
            <a:r>
              <a:rPr lang="ko-KR" altLang="en-US" sz="1600">
                <a:latin typeface="맑은 고딕"/>
                <a:ea typeface="맑은 고딕"/>
              </a:rPr>
              <a:t>한다</a:t>
            </a:r>
            <a:r>
              <a:rPr lang="en-US" altLang="ko-KR" sz="1600">
                <a:latin typeface="맑은 고딕"/>
                <a:ea typeface="맑은 고딕"/>
              </a:rPr>
              <a:t>.</a:t>
            </a:r>
            <a:endParaRPr lang="ko-KR" altLang="en-US" sz="1600">
              <a:latin typeface="맑은 고딕"/>
              <a:ea typeface="맑은 고딕"/>
            </a:endParaRPr>
          </a:p>
          <a:p>
            <a:pPr marL="257040" lvl="2" indent="-257040">
              <a:buNone/>
              <a:defRPr lang="ko-KR" altLang="en-US"/>
            </a:pPr>
            <a:r>
              <a:rPr lang="ko-KR" altLang="en-US" sz="1600">
                <a:latin typeface="맑은 고딕"/>
                <a:ea typeface="맑은 고딕"/>
              </a:rPr>
              <a:t> </a:t>
            </a:r>
            <a:endParaRPr lang="ko-KR" altLang="en-US" sz="1600">
              <a:latin typeface="맑은 고딕"/>
              <a:ea typeface="맑은 고딕"/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36418" y="2487214"/>
            <a:ext cx="2971715" cy="10025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New_Natural01">
  <a:themeElements>
    <a:clrScheme name="분할">
      <a:dk1>
        <a:srgbClr val="323232"/>
      </a:dk1>
      <a:lt1>
        <a:srgbClr val="ffffff"/>
      </a:lt1>
      <a:dk2>
        <a:srgbClr val="9d9c9c"/>
      </a:dk2>
      <a:lt2>
        <a:srgbClr val="f3f3f3"/>
      </a:lt2>
      <a:accent1>
        <a:srgbClr val="268ba3"/>
      </a:accent1>
      <a:accent2>
        <a:srgbClr val="86a983"/>
      </a:accent2>
      <a:accent3>
        <a:srgbClr val="9181b9"/>
      </a:accent3>
      <a:accent4>
        <a:srgbClr val="d0aed4"/>
      </a:accent4>
      <a:accent5>
        <a:srgbClr val="feacc9"/>
      </a:accent5>
      <a:accent6>
        <a:srgbClr val="ff6957"/>
      </a:accent6>
      <a:hlink>
        <a:srgbClr val="f9f1d3"/>
      </a:hlink>
      <a:folHlink>
        <a:srgbClr val="e2cdb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1832</ep:Words>
  <ep:PresentationFormat>On-screen Show (4:3)</ep:PresentationFormat>
  <ep:Paragraphs>465</ep:Paragraphs>
  <ep:Slides>17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New_Natural01</vt:lpstr>
      <vt:lpstr>파이썬 프로그래밍 HW#2</vt:lpstr>
      <vt:lpstr>HW2 과제 유의사항</vt:lpstr>
      <vt:lpstr>HW2 과제 유의사항</vt:lpstr>
      <vt:lpstr>step 1 : Employee class 완성</vt:lpstr>
      <vt:lpstr>step 1 : Employee class 완성</vt:lpstr>
      <vt:lpstr>step 1 : Employee class 완성</vt:lpstr>
      <vt:lpstr>step 1 : Employee class 완성</vt:lpstr>
      <vt:lpstr>step 2 : Function 작성</vt:lpstr>
      <vt:lpstr>step 2 : Function 작성</vt:lpstr>
      <vt:lpstr>step 2 : Function 작성</vt:lpstr>
      <vt:lpstr>step 2 : Function 작성</vt:lpstr>
      <vt:lpstr>HW2 결과 화면</vt:lpstr>
      <vt:lpstr>HW2 결과 화면</vt:lpstr>
      <vt:lpstr>HW2 결과 화면</vt:lpstr>
      <vt:lpstr>HW2 결과 화면</vt:lpstr>
      <vt:lpstr>채점 방식</vt:lpstr>
      <vt:lpstr>HW #2 제출 유의사항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천인국</dc:creator>
  <cp:lastModifiedBy>LSH</cp:lastModifiedBy>
  <dcterms:modified xsi:type="dcterms:W3CDTF">2019-06-17T03:24:32.030</dcterms:modified>
  <cp:revision>520</cp:revision>
  <dc:title>쉽게 풀어쓴 C 프로그래밍</dc:title>
  <cp:version>0906.0100.01</cp:version>
</cp:coreProperties>
</file>