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74" r:id="rId8"/>
    <p:sldId id="279" r:id="rId9"/>
    <p:sldId id="291" r:id="rId10"/>
    <p:sldId id="292" r:id="rId11"/>
    <p:sldId id="275" r:id="rId12"/>
    <p:sldId id="294" r:id="rId13"/>
    <p:sldId id="276" r:id="rId14"/>
    <p:sldId id="295" r:id="rId15"/>
    <p:sldId id="283" r:id="rId16"/>
    <p:sldId id="287" r:id="rId17"/>
    <p:sldId id="299" r:id="rId18"/>
    <p:sldId id="297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129EE-A378-4274-A6CD-C7BAD3C15BD3}" v="2912" dt="2022-02-17T06:50:28.359"/>
    <p1510:client id="{105F187A-D127-44D6-AF37-E9F487DF32FE}" v="453" dt="2022-01-27T07:08:15.350"/>
    <p1510:client id="{11107A13-3534-4FE9-836B-87492D463968}" v="125" dt="2022-01-27T03:11:58.005"/>
    <p1510:client id="{15649B56-C26E-4614-A0D8-AA9776732F2F}" v="11" dt="2022-01-27T07:24:52.462"/>
    <p1510:client id="{2B643B1E-8676-49CE-AB6D-2E31B5ADBF0E}" v="191" dt="2022-01-27T07:31:51.540"/>
    <p1510:client id="{4137F0F2-E2A1-43C6-B7C2-B423EB10E011}" v="277" dt="2022-01-27T03:04:13.800"/>
    <p1510:client id="{5AE3D0EC-03AD-4CFA-8D57-272E0543AAFA}" v="2056" dt="2022-02-17T06:50:46.602"/>
    <p1510:client id="{6CDE7919-0B90-47FA-865D-323458FD5C8A}" v="1292" dt="2022-01-27T07:27:00.977"/>
    <p1510:client id="{77A9A576-F9FE-4BC0-B25D-E1217A981B98}" v="162" dt="2022-02-17T05:26:51.974"/>
    <p1510:client id="{7A55A665-F59A-4AB8-BB31-DBCE4DB183F4}" v="466" dt="2022-01-27T04:32:00.295"/>
    <p1510:client id="{8061A68A-EA56-4631-8908-2BA5B68C5C00}" v="1236" dt="2022-01-27T03:32:06.168"/>
    <p1510:client id="{88300401-1CEE-46D9-B8D2-D8A6357CE13E}" v="26" dt="2022-01-27T06:53:31.744"/>
    <p1510:client id="{8BF83C23-C586-4BDA-8974-D1437E5EF3FB}" v="562" dt="2022-02-17T06:33:22.460"/>
    <p1510:client id="{AE285EE0-F745-42FA-AFF3-04EDDE2AB1E5}" v="1310" dt="2022-01-27T07:34:01.974"/>
    <p1510:client id="{C60FDDB8-81E8-4852-8888-6421870EDF4A}" v="2940" dt="2022-01-27T07:22:35.245"/>
    <p1510:client id="{C7C44FDA-A728-4A5F-A804-EE041BC4CD5B}" v="135" dt="2022-01-27T07:02:37.818"/>
    <p1510:client id="{F6D39FA3-D87E-4D39-A445-4C42997F7267}" v="367" dt="2022-01-27T03:07:3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  <p:guide orient="horz" pos="23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채량" userId="S::d011043@aivle.kt.co.kr::9be33487-f425-4997-9550-20c1c242dcb9" providerId="AD" clId="Web-{8BF83C23-C586-4BDA-8974-D1437E5EF3FB}"/>
    <pc:docChg chg="addSld delSld modSld sldOrd">
      <pc:chgData name="임채량" userId="S::d011043@aivle.kt.co.kr::9be33487-f425-4997-9550-20c1c242dcb9" providerId="AD" clId="Web-{8BF83C23-C586-4BDA-8974-D1437E5EF3FB}" dt="2022-02-17T06:33:18.132" v="379" actId="20577"/>
      <pc:docMkLst>
        <pc:docMk/>
      </pc:docMkLst>
      <pc:sldChg chg="modSp">
        <pc:chgData name="임채량" userId="S::d011043@aivle.kt.co.kr::9be33487-f425-4997-9550-20c1c242dcb9" providerId="AD" clId="Web-{8BF83C23-C586-4BDA-8974-D1437E5EF3FB}" dt="2022-02-17T05:13:23.913" v="11" actId="20577"/>
        <pc:sldMkLst>
          <pc:docMk/>
          <pc:sldMk cId="447887149" sldId="258"/>
        </pc:sldMkLst>
        <pc:spChg chg="mod">
          <ac:chgData name="임채량" userId="S::d011043@aivle.kt.co.kr::9be33487-f425-4997-9550-20c1c242dcb9" providerId="AD" clId="Web-{8BF83C23-C586-4BDA-8974-D1437E5EF3FB}" dt="2022-02-17T05:13:23.913" v="11" actId="20577"/>
          <ac:spMkLst>
            <pc:docMk/>
            <pc:sldMk cId="447887149" sldId="258"/>
            <ac:spMk id="13" creationId="{00000000-0000-0000-0000-000000000000}"/>
          </ac:spMkLst>
        </pc:spChg>
        <pc:spChg chg="mod">
          <ac:chgData name="임채량" userId="S::d011043@aivle.kt.co.kr::9be33487-f425-4997-9550-20c1c242dcb9" providerId="AD" clId="Web-{8BF83C23-C586-4BDA-8974-D1437E5EF3FB}" dt="2022-02-17T05:13:20.991" v="9" actId="20577"/>
          <ac:spMkLst>
            <pc:docMk/>
            <pc:sldMk cId="447887149" sldId="258"/>
            <ac:spMk id="18" creationId="{00000000-0000-0000-0000-000000000000}"/>
          </ac:spMkLst>
        </pc:spChg>
        <pc:spChg chg="mod">
          <ac:chgData name="임채량" userId="S::d011043@aivle.kt.co.kr::9be33487-f425-4997-9550-20c1c242dcb9" providerId="AD" clId="Web-{8BF83C23-C586-4BDA-8974-D1437E5EF3FB}" dt="2022-02-17T05:13:15.194" v="7" actId="20577"/>
          <ac:spMkLst>
            <pc:docMk/>
            <pc:sldMk cId="447887149" sldId="258"/>
            <ac:spMk id="26" creationId="{F0594493-769B-45E8-B20A-C87E8129F002}"/>
          </ac:spMkLst>
        </pc:spChg>
        <pc:spChg chg="mod">
          <ac:chgData name="임채량" userId="S::d011043@aivle.kt.co.kr::9be33487-f425-4997-9550-20c1c242dcb9" providerId="AD" clId="Web-{8BF83C23-C586-4BDA-8974-D1437E5EF3FB}" dt="2022-02-17T05:13:08.256" v="1" actId="20577"/>
          <ac:spMkLst>
            <pc:docMk/>
            <pc:sldMk cId="447887149" sldId="258"/>
            <ac:spMk id="30" creationId="{2D1C1CE4-A7AC-4647-A14A-B724C6F8470E}"/>
          </ac:spMkLst>
        </pc:spChg>
      </pc:sldChg>
      <pc:sldChg chg="addSp delSp modSp">
        <pc:chgData name="임채량" userId="S::d011043@aivle.kt.co.kr::9be33487-f425-4997-9550-20c1c242dcb9" providerId="AD" clId="Web-{8BF83C23-C586-4BDA-8974-D1437E5EF3FB}" dt="2022-02-17T05:28:21.686" v="53" actId="1076"/>
        <pc:sldMkLst>
          <pc:docMk/>
          <pc:sldMk cId="215770623" sldId="261"/>
        </pc:sldMkLst>
        <pc:spChg chg="mod">
          <ac:chgData name="임채량" userId="S::d011043@aivle.kt.co.kr::9be33487-f425-4997-9550-20c1c242dcb9" providerId="AD" clId="Web-{8BF83C23-C586-4BDA-8974-D1437E5EF3FB}" dt="2022-02-17T05:13:41.882" v="20" actId="20577"/>
          <ac:spMkLst>
            <pc:docMk/>
            <pc:sldMk cId="215770623" sldId="261"/>
            <ac:spMk id="3" creationId="{056EBF96-5073-44D7-A3E4-87C34B2BB7C4}"/>
          </ac:spMkLst>
        </pc:spChg>
        <pc:spChg chg="mod">
          <ac:chgData name="임채량" userId="S::d011043@aivle.kt.co.kr::9be33487-f425-4997-9550-20c1c242dcb9" providerId="AD" clId="Web-{8BF83C23-C586-4BDA-8974-D1437E5EF3FB}" dt="2022-02-17T05:13:39.242" v="16" actId="20577"/>
          <ac:spMkLst>
            <pc:docMk/>
            <pc:sldMk cId="215770623" sldId="261"/>
            <ac:spMk id="9" creationId="{B65E2A07-DF5A-4EE6-BFBA-A57036B651E4}"/>
          </ac:spMkLst>
        </pc:spChg>
        <pc:spChg chg="mod">
          <ac:chgData name="임채량" userId="S::d011043@aivle.kt.co.kr::9be33487-f425-4997-9550-20c1c242dcb9" providerId="AD" clId="Web-{8BF83C23-C586-4BDA-8974-D1437E5EF3FB}" dt="2022-02-17T05:13:40.476" v="18" actId="20577"/>
          <ac:spMkLst>
            <pc:docMk/>
            <pc:sldMk cId="215770623" sldId="261"/>
            <ac:spMk id="10" creationId="{F19FCD4F-0132-4433-8689-D3F696BC79F9}"/>
          </ac:spMkLst>
        </pc:spChg>
        <pc:picChg chg="del">
          <ac:chgData name="임채량" userId="S::d011043@aivle.kt.co.kr::9be33487-f425-4997-9550-20c1c242dcb9" providerId="AD" clId="Web-{8BF83C23-C586-4BDA-8974-D1437E5EF3FB}" dt="2022-02-17T05:13:28.023" v="12"/>
          <ac:picMkLst>
            <pc:docMk/>
            <pc:sldMk cId="215770623" sldId="261"/>
            <ac:picMk id="2" creationId="{18919029-4AE8-4EB0-AE34-9FDF89A29BF3}"/>
          </ac:picMkLst>
        </pc:picChg>
        <pc:picChg chg="del">
          <ac:chgData name="임채량" userId="S::d011043@aivle.kt.co.kr::9be33487-f425-4997-9550-20c1c242dcb9" providerId="AD" clId="Web-{8BF83C23-C586-4BDA-8974-D1437E5EF3FB}" dt="2022-02-17T05:13:30.804" v="13"/>
          <ac:picMkLst>
            <pc:docMk/>
            <pc:sldMk cId="215770623" sldId="261"/>
            <ac:picMk id="4" creationId="{958FDCA5-9436-4FAA-BB12-F17F2E4766B4}"/>
          </ac:picMkLst>
        </pc:picChg>
        <pc:picChg chg="del">
          <ac:chgData name="임채량" userId="S::d011043@aivle.kt.co.kr::9be33487-f425-4997-9550-20c1c242dcb9" providerId="AD" clId="Web-{8BF83C23-C586-4BDA-8974-D1437E5EF3FB}" dt="2022-02-17T05:13:33.148" v="14"/>
          <ac:picMkLst>
            <pc:docMk/>
            <pc:sldMk cId="215770623" sldId="261"/>
            <ac:picMk id="7" creationId="{0F5FCFC5-2B5A-4884-A26F-142CC82F415D}"/>
          </ac:picMkLst>
        </pc:picChg>
        <pc:picChg chg="add mod">
          <ac:chgData name="임채량" userId="S::d011043@aivle.kt.co.kr::9be33487-f425-4997-9550-20c1c242dcb9" providerId="AD" clId="Web-{8BF83C23-C586-4BDA-8974-D1437E5EF3FB}" dt="2022-02-17T05:28:21.686" v="53" actId="1076"/>
          <ac:picMkLst>
            <pc:docMk/>
            <pc:sldMk cId="215770623" sldId="261"/>
            <ac:picMk id="12" creationId="{7FA70A98-7D1D-49DA-87F5-0BE8E24ACEF4}"/>
          </ac:picMkLst>
        </pc:picChg>
        <pc:picChg chg="mod">
          <ac:chgData name="임채량" userId="S::d011043@aivle.kt.co.kr::9be33487-f425-4997-9550-20c1c242dcb9" providerId="AD" clId="Web-{8BF83C23-C586-4BDA-8974-D1437E5EF3FB}" dt="2022-02-17T05:28:02.295" v="49" actId="1076"/>
          <ac:picMkLst>
            <pc:docMk/>
            <pc:sldMk cId="215770623" sldId="261"/>
            <ac:picMk id="13" creationId="{F49A89D9-5859-448E-B4F0-7FC7443CAFEF}"/>
          </ac:picMkLst>
        </pc:picChg>
      </pc:sldChg>
      <pc:sldChg chg="delSp">
        <pc:chgData name="임채량" userId="S::d011043@aivle.kt.co.kr::9be33487-f425-4997-9550-20c1c242dcb9" providerId="AD" clId="Web-{8BF83C23-C586-4BDA-8974-D1437E5EF3FB}" dt="2022-02-17T05:24:15.492" v="26"/>
        <pc:sldMkLst>
          <pc:docMk/>
          <pc:sldMk cId="4218620141" sldId="274"/>
        </pc:sldMkLst>
        <pc:picChg chg="del">
          <ac:chgData name="임채량" userId="S::d011043@aivle.kt.co.kr::9be33487-f425-4997-9550-20c1c242dcb9" providerId="AD" clId="Web-{8BF83C23-C586-4BDA-8974-D1437E5EF3FB}" dt="2022-02-17T05:24:13.352" v="25"/>
          <ac:picMkLst>
            <pc:docMk/>
            <pc:sldMk cId="4218620141" sldId="274"/>
            <ac:picMk id="2" creationId="{E0197588-4706-4633-A5F6-46737164EA0A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15.492" v="26"/>
          <ac:picMkLst>
            <pc:docMk/>
            <pc:sldMk cId="4218620141" sldId="274"/>
            <ac:picMk id="3" creationId="{AA3D7139-2B28-4B35-8CE1-8A3B513BFAC1}"/>
          </ac:picMkLst>
        </pc:picChg>
      </pc:sldChg>
      <pc:sldChg chg="delSp">
        <pc:chgData name="임채량" userId="S::d011043@aivle.kt.co.kr::9be33487-f425-4997-9550-20c1c242dcb9" providerId="AD" clId="Web-{8BF83C23-C586-4BDA-8974-D1437E5EF3FB}" dt="2022-02-17T05:24:40.571" v="32"/>
        <pc:sldMkLst>
          <pc:docMk/>
          <pc:sldMk cId="538442560" sldId="275"/>
        </pc:sldMkLst>
        <pc:picChg chg="del">
          <ac:chgData name="임채량" userId="S::d011043@aivle.kt.co.kr::9be33487-f425-4997-9550-20c1c242dcb9" providerId="AD" clId="Web-{8BF83C23-C586-4BDA-8974-D1437E5EF3FB}" dt="2022-02-17T05:24:27.727" v="29"/>
          <ac:picMkLst>
            <pc:docMk/>
            <pc:sldMk cId="538442560" sldId="275"/>
            <ac:picMk id="4" creationId="{51A9CEAE-68CA-44A7-89E5-33ACE6BF840A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29.712" v="30"/>
          <ac:picMkLst>
            <pc:docMk/>
            <pc:sldMk cId="538442560" sldId="275"/>
            <ac:picMk id="7" creationId="{F1A75635-AAB9-40EE-A1E6-AEBF099698D1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37.118" v="31"/>
          <ac:picMkLst>
            <pc:docMk/>
            <pc:sldMk cId="538442560" sldId="275"/>
            <ac:picMk id="9" creationId="{DDE8D982-0D55-44E4-84D6-A6781DBBFB1B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40.571" v="32"/>
          <ac:picMkLst>
            <pc:docMk/>
            <pc:sldMk cId="538442560" sldId="275"/>
            <ac:picMk id="10" creationId="{575BEC0E-B66B-4425-B29D-5F716178A9F7}"/>
          </ac:picMkLst>
        </pc:picChg>
      </pc:sldChg>
      <pc:sldChg chg="addSp delSp modSp">
        <pc:chgData name="임채량" userId="S::d011043@aivle.kt.co.kr::9be33487-f425-4997-9550-20c1c242dcb9" providerId="AD" clId="Web-{8BF83C23-C586-4BDA-8974-D1437E5EF3FB}" dt="2022-02-17T06:17:13.857" v="279"/>
        <pc:sldMkLst>
          <pc:docMk/>
          <pc:sldMk cId="1663989272" sldId="276"/>
        </pc:sldMkLst>
        <pc:picChg chg="del">
          <ac:chgData name="임채량" userId="S::d011043@aivle.kt.co.kr::9be33487-f425-4997-9550-20c1c242dcb9" providerId="AD" clId="Web-{8BF83C23-C586-4BDA-8974-D1437E5EF3FB}" dt="2022-02-17T05:24:48.290" v="35"/>
          <ac:picMkLst>
            <pc:docMk/>
            <pc:sldMk cId="1663989272" sldId="276"/>
            <ac:picMk id="2" creationId="{34DE2E69-28DA-46D5-99C5-20C31252F165}"/>
          </ac:picMkLst>
        </pc:picChg>
        <pc:picChg chg="mod">
          <ac:chgData name="임채량" userId="S::d011043@aivle.kt.co.kr::9be33487-f425-4997-9550-20c1c242dcb9" providerId="AD" clId="Web-{8BF83C23-C586-4BDA-8974-D1437E5EF3FB}" dt="2022-02-17T06:17:09.310" v="278" actId="14100"/>
          <ac:picMkLst>
            <pc:docMk/>
            <pc:sldMk cId="1663989272" sldId="276"/>
            <ac:picMk id="2" creationId="{AB9FFCBC-F86F-4B6C-9D4F-17C4843A63C6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50.540" v="36"/>
          <ac:picMkLst>
            <pc:docMk/>
            <pc:sldMk cId="1663989272" sldId="276"/>
            <ac:picMk id="3" creationId="{13FCCA29-9A88-4C94-B226-A1D8990E5ACA}"/>
          </ac:picMkLst>
        </pc:picChg>
        <pc:inkChg chg="add">
          <ac:chgData name="임채량" userId="S::d011043@aivle.kt.co.kr::9be33487-f425-4997-9550-20c1c242dcb9" providerId="AD" clId="Web-{8BF83C23-C586-4BDA-8974-D1437E5EF3FB}" dt="2022-02-17T06:17:13.857" v="279"/>
          <ac:inkMkLst>
            <pc:docMk/>
            <pc:sldMk cId="1663989272" sldId="276"/>
            <ac:inkMk id="11" creationId="{85A16DAA-57FA-483E-87A2-C5F98469E350}"/>
          </ac:inkMkLst>
        </pc:inkChg>
      </pc:sldChg>
      <pc:sldChg chg="delSp">
        <pc:chgData name="임채량" userId="S::d011043@aivle.kt.co.kr::9be33487-f425-4997-9550-20c1c242dcb9" providerId="AD" clId="Web-{8BF83C23-C586-4BDA-8974-D1437E5EF3FB}" dt="2022-02-17T05:24:59.384" v="39"/>
        <pc:sldMkLst>
          <pc:docMk/>
          <pc:sldMk cId="2919093482" sldId="278"/>
        </pc:sldMkLst>
        <pc:picChg chg="del">
          <ac:chgData name="임채량" userId="S::d011043@aivle.kt.co.kr::9be33487-f425-4997-9550-20c1c242dcb9" providerId="AD" clId="Web-{8BF83C23-C586-4BDA-8974-D1437E5EF3FB}" dt="2022-02-17T05:24:54.337" v="37"/>
          <ac:picMkLst>
            <pc:docMk/>
            <pc:sldMk cId="2919093482" sldId="278"/>
            <ac:picMk id="3" creationId="{89E6E7CF-F1CA-4732-9E91-71A527A48FAE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56.197" v="38"/>
          <ac:picMkLst>
            <pc:docMk/>
            <pc:sldMk cId="2919093482" sldId="278"/>
            <ac:picMk id="7" creationId="{E38B942A-E55C-4EC1-93D2-74E1F7CDCE9B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59.384" v="39"/>
          <ac:picMkLst>
            <pc:docMk/>
            <pc:sldMk cId="2919093482" sldId="278"/>
            <ac:picMk id="12" creationId="{8B225D55-FE77-4988-A336-ABA6D88434E8}"/>
          </ac:picMkLst>
        </pc:picChg>
      </pc:sldChg>
      <pc:sldChg chg="addSp delSp modSp">
        <pc:chgData name="임채량" userId="S::d011043@aivle.kt.co.kr::9be33487-f425-4997-9550-20c1c242dcb9" providerId="AD" clId="Web-{8BF83C23-C586-4BDA-8974-D1437E5EF3FB}" dt="2022-02-17T06:01:36.004" v="96" actId="14100"/>
        <pc:sldMkLst>
          <pc:docMk/>
          <pc:sldMk cId="644555430" sldId="279"/>
        </pc:sldMkLst>
        <pc:spChg chg="mod">
          <ac:chgData name="임채량" userId="S::d011043@aivle.kt.co.kr::9be33487-f425-4997-9550-20c1c242dcb9" providerId="AD" clId="Web-{8BF83C23-C586-4BDA-8974-D1437E5EF3FB}" dt="2022-02-17T05:38:31.530" v="57" actId="20577"/>
          <ac:spMkLst>
            <pc:docMk/>
            <pc:sldMk cId="644555430" sldId="279"/>
            <ac:spMk id="4" creationId="{2B69DCB5-FC44-4CF6-95FC-E6C693B6C6A6}"/>
          </ac:spMkLst>
        </pc:spChg>
        <pc:spChg chg="mod">
          <ac:chgData name="임채량" userId="S::d011043@aivle.kt.co.kr::9be33487-f425-4997-9550-20c1c242dcb9" providerId="AD" clId="Web-{8BF83C23-C586-4BDA-8974-D1437E5EF3FB}" dt="2022-02-17T05:38:57.547" v="60" actId="20577"/>
          <ac:spMkLst>
            <pc:docMk/>
            <pc:sldMk cId="644555430" sldId="279"/>
            <ac:spMk id="12" creationId="{0A348F39-E69C-464B-A6CB-451B66980E71}"/>
          </ac:spMkLst>
        </pc:spChg>
        <pc:spChg chg="mod">
          <ac:chgData name="임채량" userId="S::d011043@aivle.kt.co.kr::9be33487-f425-4997-9550-20c1c242dcb9" providerId="AD" clId="Web-{8BF83C23-C586-4BDA-8974-D1437E5EF3FB}" dt="2022-02-17T06:01:36.004" v="96" actId="14100"/>
          <ac:spMkLst>
            <pc:docMk/>
            <pc:sldMk cId="644555430" sldId="279"/>
            <ac:spMk id="17" creationId="{CF3DF8E1-5CC7-4EEB-98F4-1D97F45AECE9}"/>
          </ac:spMkLst>
        </pc:spChg>
        <pc:spChg chg="mod">
          <ac:chgData name="임채량" userId="S::d011043@aivle.kt.co.kr::9be33487-f425-4997-9550-20c1c242dcb9" providerId="AD" clId="Web-{8BF83C23-C586-4BDA-8974-D1437E5EF3FB}" dt="2022-02-17T05:38:26.515" v="55" actId="20577"/>
          <ac:spMkLst>
            <pc:docMk/>
            <pc:sldMk cId="644555430" sldId="279"/>
            <ac:spMk id="18" creationId="{1254CF3A-CBD6-46B0-B086-EAC25CB724D0}"/>
          </ac:spMkLst>
        </pc:spChg>
        <pc:spChg chg="add del">
          <ac:chgData name="임채량" userId="S::d011043@aivle.kt.co.kr::9be33487-f425-4997-9550-20c1c242dcb9" providerId="AD" clId="Web-{8BF83C23-C586-4BDA-8974-D1437E5EF3FB}" dt="2022-02-17T05:59:43.876" v="85"/>
          <ac:spMkLst>
            <pc:docMk/>
            <pc:sldMk cId="644555430" sldId="279"/>
            <ac:spMk id="19" creationId="{6BC3050D-C943-4C4A-B02F-809A0D2D5512}"/>
          </ac:spMkLst>
        </pc:spChg>
        <pc:spChg chg="add mod">
          <ac:chgData name="임채량" userId="S::d011043@aivle.kt.co.kr::9be33487-f425-4997-9550-20c1c242dcb9" providerId="AD" clId="Web-{8BF83C23-C586-4BDA-8974-D1437E5EF3FB}" dt="2022-02-17T05:59:57.861" v="87" actId="1076"/>
          <ac:spMkLst>
            <pc:docMk/>
            <pc:sldMk cId="644555430" sldId="279"/>
            <ac:spMk id="20" creationId="{5F2F164B-8AC8-4685-A154-D411422A19AA}"/>
          </ac:spMkLst>
        </pc:spChg>
        <pc:spChg chg="add mod">
          <ac:chgData name="임채량" userId="S::d011043@aivle.kt.co.kr::9be33487-f425-4997-9550-20c1c242dcb9" providerId="AD" clId="Web-{8BF83C23-C586-4BDA-8974-D1437E5EF3FB}" dt="2022-02-17T06:01:33.082" v="95" actId="14100"/>
          <ac:spMkLst>
            <pc:docMk/>
            <pc:sldMk cId="644555430" sldId="279"/>
            <ac:spMk id="21" creationId="{01FA9C16-365A-48CC-97E1-B3D9A01F7431}"/>
          </ac:spMkLst>
        </pc:spChg>
        <pc:picChg chg="del mod">
          <ac:chgData name="임채량" userId="S::d011043@aivle.kt.co.kr::9be33487-f425-4997-9550-20c1c242dcb9" providerId="AD" clId="Web-{8BF83C23-C586-4BDA-8974-D1437E5EF3FB}" dt="2022-02-17T05:59:25.125" v="80"/>
          <ac:picMkLst>
            <pc:docMk/>
            <pc:sldMk cId="644555430" sldId="279"/>
            <ac:picMk id="3" creationId="{36CD9332-94DC-4D60-89F3-531CB2E9132E}"/>
          </ac:picMkLst>
        </pc:picChg>
        <pc:picChg chg="del mod">
          <ac:chgData name="임채량" userId="S::d011043@aivle.kt.co.kr::9be33487-f425-4997-9550-20c1c242dcb9" providerId="AD" clId="Web-{8BF83C23-C586-4BDA-8974-D1437E5EF3FB}" dt="2022-02-17T05:59:24.563" v="79"/>
          <ac:picMkLst>
            <pc:docMk/>
            <pc:sldMk cId="644555430" sldId="279"/>
            <ac:picMk id="9" creationId="{73168E98-F7D3-4F5C-BCED-FCEADE73D4FE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19.524" v="27"/>
          <ac:picMkLst>
            <pc:docMk/>
            <pc:sldMk cId="644555430" sldId="279"/>
            <ac:picMk id="15" creationId="{DAE80560-3B33-42CE-A7AD-DB4B08638321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22.321" v="28"/>
          <ac:picMkLst>
            <pc:docMk/>
            <pc:sldMk cId="644555430" sldId="279"/>
            <ac:picMk id="16" creationId="{400B0F31-83CD-42E1-81F5-52A5096AE1C6}"/>
          </ac:picMkLst>
        </pc:picChg>
      </pc:sldChg>
      <pc:sldChg chg="delSp">
        <pc:chgData name="임채량" userId="S::d011043@aivle.kt.co.kr::9be33487-f425-4997-9550-20c1c242dcb9" providerId="AD" clId="Web-{8BF83C23-C586-4BDA-8974-D1437E5EF3FB}" dt="2022-02-17T05:24:45.274" v="34"/>
        <pc:sldMkLst>
          <pc:docMk/>
          <pc:sldMk cId="3104937078" sldId="280"/>
        </pc:sldMkLst>
        <pc:picChg chg="del">
          <ac:chgData name="임채량" userId="S::d011043@aivle.kt.co.kr::9be33487-f425-4997-9550-20c1c242dcb9" providerId="AD" clId="Web-{8BF83C23-C586-4BDA-8974-D1437E5EF3FB}" dt="2022-02-17T05:24:43.618" v="33"/>
          <ac:picMkLst>
            <pc:docMk/>
            <pc:sldMk cId="3104937078" sldId="280"/>
            <ac:picMk id="12" creationId="{2A386CF4-E70A-4084-813F-6336B664DFAF}"/>
          </ac:picMkLst>
        </pc:picChg>
        <pc:picChg chg="del">
          <ac:chgData name="임채량" userId="S::d011043@aivle.kt.co.kr::9be33487-f425-4997-9550-20c1c242dcb9" providerId="AD" clId="Web-{8BF83C23-C586-4BDA-8974-D1437E5EF3FB}" dt="2022-02-17T05:24:45.274" v="34"/>
          <ac:picMkLst>
            <pc:docMk/>
            <pc:sldMk cId="3104937078" sldId="280"/>
            <ac:picMk id="14" creationId="{2DC37DDF-F89A-4064-856C-866E5478FC25}"/>
          </ac:picMkLst>
        </pc:picChg>
      </pc:sldChg>
      <pc:sldChg chg="del">
        <pc:chgData name="임채량" userId="S::d011043@aivle.kt.co.kr::9be33487-f425-4997-9550-20c1c242dcb9" providerId="AD" clId="Web-{8BF83C23-C586-4BDA-8974-D1437E5EF3FB}" dt="2022-02-17T06:03:37.507" v="106"/>
        <pc:sldMkLst>
          <pc:docMk/>
          <pc:sldMk cId="2009420670" sldId="281"/>
        </pc:sldMkLst>
      </pc:sldChg>
      <pc:sldChg chg="delSp">
        <pc:chgData name="임채량" userId="S::d011043@aivle.kt.co.kr::9be33487-f425-4997-9550-20c1c242dcb9" providerId="AD" clId="Web-{8BF83C23-C586-4BDA-8974-D1437E5EF3FB}" dt="2022-02-17T05:25:15.791" v="45"/>
        <pc:sldMkLst>
          <pc:docMk/>
          <pc:sldMk cId="2263033320" sldId="283"/>
        </pc:sldMkLst>
        <pc:picChg chg="del">
          <ac:chgData name="임채량" userId="S::d011043@aivle.kt.co.kr::9be33487-f425-4997-9550-20c1c242dcb9" providerId="AD" clId="Web-{8BF83C23-C586-4BDA-8974-D1437E5EF3FB}" dt="2022-02-17T05:25:11.135" v="43"/>
          <ac:picMkLst>
            <pc:docMk/>
            <pc:sldMk cId="2263033320" sldId="283"/>
            <ac:picMk id="10" creationId="{4F8EE336-917C-413E-9037-1EBFBCF09560}"/>
          </ac:picMkLst>
        </pc:picChg>
        <pc:picChg chg="del">
          <ac:chgData name="임채량" userId="S::d011043@aivle.kt.co.kr::9be33487-f425-4997-9550-20c1c242dcb9" providerId="AD" clId="Web-{8BF83C23-C586-4BDA-8974-D1437E5EF3FB}" dt="2022-02-17T05:25:07.072" v="41"/>
          <ac:picMkLst>
            <pc:docMk/>
            <pc:sldMk cId="2263033320" sldId="283"/>
            <ac:picMk id="12" creationId="{0D2803E6-40E7-4F9E-9ADC-CBD80BCB54C6}"/>
          </ac:picMkLst>
        </pc:picChg>
        <pc:picChg chg="del">
          <ac:chgData name="임채량" userId="S::d011043@aivle.kt.co.kr::9be33487-f425-4997-9550-20c1c242dcb9" providerId="AD" clId="Web-{8BF83C23-C586-4BDA-8974-D1437E5EF3FB}" dt="2022-02-17T05:25:15.791" v="45"/>
          <ac:picMkLst>
            <pc:docMk/>
            <pc:sldMk cId="2263033320" sldId="283"/>
            <ac:picMk id="15" creationId="{C2911CFC-4567-45DD-813B-A85280BAD39F}"/>
          </ac:picMkLst>
        </pc:picChg>
        <pc:picChg chg="del">
          <ac:chgData name="임채량" userId="S::d011043@aivle.kt.co.kr::9be33487-f425-4997-9550-20c1c242dcb9" providerId="AD" clId="Web-{8BF83C23-C586-4BDA-8974-D1437E5EF3FB}" dt="2022-02-17T05:25:13.666" v="44"/>
          <ac:picMkLst>
            <pc:docMk/>
            <pc:sldMk cId="2263033320" sldId="283"/>
            <ac:picMk id="16" creationId="{7B957A01-050E-40B7-B7B8-5ECE574B3CF9}"/>
          </ac:picMkLst>
        </pc:picChg>
        <pc:picChg chg="del">
          <ac:chgData name="임채량" userId="S::d011043@aivle.kt.co.kr::9be33487-f425-4997-9550-20c1c242dcb9" providerId="AD" clId="Web-{8BF83C23-C586-4BDA-8974-D1437E5EF3FB}" dt="2022-02-17T05:25:05.087" v="40"/>
          <ac:picMkLst>
            <pc:docMk/>
            <pc:sldMk cId="2263033320" sldId="283"/>
            <ac:picMk id="20" creationId="{08D1B8CD-6D65-4530-A70E-FCB5409E1153}"/>
          </ac:picMkLst>
        </pc:picChg>
        <pc:picChg chg="del">
          <ac:chgData name="임채량" userId="S::d011043@aivle.kt.co.kr::9be33487-f425-4997-9550-20c1c242dcb9" providerId="AD" clId="Web-{8BF83C23-C586-4BDA-8974-D1437E5EF3FB}" dt="2022-02-17T05:25:08.994" v="42"/>
          <ac:picMkLst>
            <pc:docMk/>
            <pc:sldMk cId="2263033320" sldId="283"/>
            <ac:picMk id="22" creationId="{2CBADCA8-9A75-4D3B-98D6-3B811C85C65E}"/>
          </ac:picMkLst>
        </pc:picChg>
      </pc:sldChg>
      <pc:sldChg chg="addSp modSp">
        <pc:chgData name="임채량" userId="S::d011043@aivle.kt.co.kr::9be33487-f425-4997-9550-20c1c242dcb9" providerId="AD" clId="Web-{8BF83C23-C586-4BDA-8974-D1437E5EF3FB}" dt="2022-02-17T06:31:14.270" v="303" actId="1076"/>
        <pc:sldMkLst>
          <pc:docMk/>
          <pc:sldMk cId="3861433261" sldId="284"/>
        </pc:sldMkLst>
        <pc:spChg chg="add mod">
          <ac:chgData name="임채량" userId="S::d011043@aivle.kt.co.kr::9be33487-f425-4997-9550-20c1c242dcb9" providerId="AD" clId="Web-{8BF83C23-C586-4BDA-8974-D1437E5EF3FB}" dt="2022-02-17T06:30:54.238" v="302" actId="1076"/>
          <ac:spMkLst>
            <pc:docMk/>
            <pc:sldMk cId="3861433261" sldId="284"/>
            <ac:spMk id="7" creationId="{17CEA6FD-4C45-4A5D-96B8-04CF6706687C}"/>
          </ac:spMkLst>
        </pc:spChg>
        <pc:spChg chg="mod">
          <ac:chgData name="임채량" userId="S::d011043@aivle.kt.co.kr::9be33487-f425-4997-9550-20c1c242dcb9" providerId="AD" clId="Web-{8BF83C23-C586-4BDA-8974-D1437E5EF3FB}" dt="2022-02-17T06:31:14.270" v="303" actId="1076"/>
          <ac:spMkLst>
            <pc:docMk/>
            <pc:sldMk cId="3861433261" sldId="284"/>
            <ac:spMk id="10" creationId="{FD3AF704-086A-4443-962E-A6E783A10A95}"/>
          </ac:spMkLst>
        </pc:spChg>
      </pc:sldChg>
      <pc:sldChg chg="delSp modSp">
        <pc:chgData name="임채량" userId="S::d011043@aivle.kt.co.kr::9be33487-f425-4997-9550-20c1c242dcb9" providerId="AD" clId="Web-{8BF83C23-C586-4BDA-8974-D1437E5EF3FB}" dt="2022-02-17T06:32:04.255" v="343"/>
        <pc:sldMkLst>
          <pc:docMk/>
          <pc:sldMk cId="4239412623" sldId="287"/>
        </pc:sldMkLst>
        <pc:spChg chg="del">
          <ac:chgData name="임채량" userId="S::d011043@aivle.kt.co.kr::9be33487-f425-4997-9550-20c1c242dcb9" providerId="AD" clId="Web-{8BF83C23-C586-4BDA-8974-D1437E5EF3FB}" dt="2022-02-17T06:31:59.880" v="336"/>
          <ac:spMkLst>
            <pc:docMk/>
            <pc:sldMk cId="4239412623" sldId="287"/>
            <ac:spMk id="3" creationId="{8D2239EE-DB0D-44E1-B289-EE7E39266537}"/>
          </ac:spMkLst>
        </pc:spChg>
        <pc:spChg chg="mod">
          <ac:chgData name="임채량" userId="S::d011043@aivle.kt.co.kr::9be33487-f425-4997-9550-20c1c242dcb9" providerId="AD" clId="Web-{8BF83C23-C586-4BDA-8974-D1437E5EF3FB}" dt="2022-02-17T06:31:55.177" v="334" actId="20577"/>
          <ac:spMkLst>
            <pc:docMk/>
            <pc:sldMk cId="4239412623" sldId="287"/>
            <ac:spMk id="6" creationId="{00000000-0000-0000-0000-000000000000}"/>
          </ac:spMkLst>
        </pc:spChg>
        <pc:spChg chg="del mod">
          <ac:chgData name="임채량" userId="S::d011043@aivle.kt.co.kr::9be33487-f425-4997-9550-20c1c242dcb9" providerId="AD" clId="Web-{8BF83C23-C586-4BDA-8974-D1437E5EF3FB}" dt="2022-02-17T06:32:04.255" v="343"/>
          <ac:spMkLst>
            <pc:docMk/>
            <pc:sldMk cId="4239412623" sldId="287"/>
            <ac:spMk id="9" creationId="{D8AF8767-7257-4EDB-8B11-3F1125F0104D}"/>
          </ac:spMkLst>
        </pc:spChg>
        <pc:spChg chg="del">
          <ac:chgData name="임채량" userId="S::d011043@aivle.kt.co.kr::9be33487-f425-4997-9550-20c1c242dcb9" providerId="AD" clId="Web-{8BF83C23-C586-4BDA-8974-D1437E5EF3FB}" dt="2022-02-17T06:32:00.990" v="338"/>
          <ac:spMkLst>
            <pc:docMk/>
            <pc:sldMk cId="4239412623" sldId="287"/>
            <ac:spMk id="15" creationId="{835856F8-E10D-42BD-BAFF-B79D118B9ECE}"/>
          </ac:spMkLst>
        </pc:spChg>
        <pc:picChg chg="del">
          <ac:chgData name="임채량" userId="S::d011043@aivle.kt.co.kr::9be33487-f425-4997-9550-20c1c242dcb9" providerId="AD" clId="Web-{8BF83C23-C586-4BDA-8974-D1437E5EF3FB}" dt="2022-02-17T06:32:00.318" v="337"/>
          <ac:picMkLst>
            <pc:docMk/>
            <pc:sldMk cId="4239412623" sldId="287"/>
            <ac:picMk id="2" creationId="{030A6894-EE1E-4B52-A1E7-5D47076ABD0E}"/>
          </ac:picMkLst>
        </pc:picChg>
        <pc:picChg chg="del">
          <ac:chgData name="임채량" userId="S::d011043@aivle.kt.co.kr::9be33487-f425-4997-9550-20c1c242dcb9" providerId="AD" clId="Web-{8BF83C23-C586-4BDA-8974-D1437E5EF3FB}" dt="2022-02-17T06:32:01.880" v="340"/>
          <ac:picMkLst>
            <pc:docMk/>
            <pc:sldMk cId="4239412623" sldId="287"/>
            <ac:picMk id="4" creationId="{AE852638-54E4-45C8-ACA2-3B13DEDFE3B5}"/>
          </ac:picMkLst>
        </pc:picChg>
        <pc:picChg chg="del">
          <ac:chgData name="임채량" userId="S::d011043@aivle.kt.co.kr::9be33487-f425-4997-9550-20c1c242dcb9" providerId="AD" clId="Web-{8BF83C23-C586-4BDA-8974-D1437E5EF3FB}" dt="2022-02-17T06:31:59.130" v="335"/>
          <ac:picMkLst>
            <pc:docMk/>
            <pc:sldMk cId="4239412623" sldId="287"/>
            <ac:picMk id="12" creationId="{C7C1F2A4-766A-4F70-AF5D-D12ABD2ADE3D}"/>
          </ac:picMkLst>
        </pc:picChg>
        <pc:picChg chg="del">
          <ac:chgData name="임채량" userId="S::d011043@aivle.kt.co.kr::9be33487-f425-4997-9550-20c1c242dcb9" providerId="AD" clId="Web-{8BF83C23-C586-4BDA-8974-D1437E5EF3FB}" dt="2022-02-17T06:32:01.411" v="339"/>
          <ac:picMkLst>
            <pc:docMk/>
            <pc:sldMk cId="4239412623" sldId="287"/>
            <ac:picMk id="13" creationId="{A9FC3E08-464F-48D9-9432-6D36B8D5D8EF}"/>
          </ac:picMkLst>
        </pc:picChg>
      </pc:sldChg>
      <pc:sldChg chg="del">
        <pc:chgData name="임채량" userId="S::d011043@aivle.kt.co.kr::9be33487-f425-4997-9550-20c1c242dcb9" providerId="AD" clId="Web-{8BF83C23-C586-4BDA-8974-D1437E5EF3FB}" dt="2022-02-17T05:26:50.684" v="47"/>
        <pc:sldMkLst>
          <pc:docMk/>
          <pc:sldMk cId="4018303760" sldId="289"/>
        </pc:sldMkLst>
      </pc:sldChg>
      <pc:sldChg chg="del">
        <pc:chgData name="임채량" userId="S::d011043@aivle.kt.co.kr::9be33487-f425-4997-9550-20c1c242dcb9" providerId="AD" clId="Web-{8BF83C23-C586-4BDA-8974-D1437E5EF3FB}" dt="2022-02-17T05:25:26.635" v="46"/>
        <pc:sldMkLst>
          <pc:docMk/>
          <pc:sldMk cId="304471687" sldId="291"/>
        </pc:sldMkLst>
      </pc:sldChg>
      <pc:sldChg chg="addSp delSp modSp add replId">
        <pc:chgData name="임채량" userId="S::d011043@aivle.kt.co.kr::9be33487-f425-4997-9550-20c1c242dcb9" providerId="AD" clId="Web-{8BF83C23-C586-4BDA-8974-D1437E5EF3FB}" dt="2022-02-17T06:06:47.090" v="112" actId="20577"/>
        <pc:sldMkLst>
          <pc:docMk/>
          <pc:sldMk cId="3729323318" sldId="291"/>
        </pc:sldMkLst>
        <pc:spChg chg="del">
          <ac:chgData name="임채량" userId="S::d011043@aivle.kt.co.kr::9be33487-f425-4997-9550-20c1c242dcb9" providerId="AD" clId="Web-{8BF83C23-C586-4BDA-8974-D1437E5EF3FB}" dt="2022-02-17T05:59:21.203" v="78"/>
          <ac:spMkLst>
            <pc:docMk/>
            <pc:sldMk cId="3729323318" sldId="291"/>
            <ac:spMk id="2" creationId="{0BD490AE-723E-416D-B734-F313DB72EF57}"/>
          </ac:spMkLst>
        </pc:spChg>
        <pc:spChg chg="del">
          <ac:chgData name="임채량" userId="S::d011043@aivle.kt.co.kr::9be33487-f425-4997-9550-20c1c242dcb9" providerId="AD" clId="Web-{8BF83C23-C586-4BDA-8974-D1437E5EF3FB}" dt="2022-02-17T05:59:19.532" v="77"/>
          <ac:spMkLst>
            <pc:docMk/>
            <pc:sldMk cId="3729323318" sldId="291"/>
            <ac:spMk id="4" creationId="{2B69DCB5-FC44-4CF6-95FC-E6C693B6C6A6}"/>
          </ac:spMkLst>
        </pc:spChg>
        <pc:spChg chg="add mod">
          <ac:chgData name="임채량" userId="S::d011043@aivle.kt.co.kr::9be33487-f425-4997-9550-20c1c242dcb9" providerId="AD" clId="Web-{8BF83C23-C586-4BDA-8974-D1437E5EF3FB}" dt="2022-02-17T06:05:37.854" v="110" actId="1076"/>
          <ac:spMkLst>
            <pc:docMk/>
            <pc:sldMk cId="3729323318" sldId="291"/>
            <ac:spMk id="10" creationId="{B1000D23-BCD4-425C-BBE2-FB7765154900}"/>
          </ac:spMkLst>
        </pc:spChg>
        <pc:spChg chg="del">
          <ac:chgData name="임채량" userId="S::d011043@aivle.kt.co.kr::9be33487-f425-4997-9550-20c1c242dcb9" providerId="AD" clId="Web-{8BF83C23-C586-4BDA-8974-D1437E5EF3FB}" dt="2022-02-17T05:59:03.031" v="71"/>
          <ac:spMkLst>
            <pc:docMk/>
            <pc:sldMk cId="3729323318" sldId="291"/>
            <ac:spMk id="12" creationId="{0A348F39-E69C-464B-A6CB-451B66980E71}"/>
          </ac:spMkLst>
        </pc:spChg>
        <pc:spChg chg="add del mod">
          <ac:chgData name="임채량" userId="S::d011043@aivle.kt.co.kr::9be33487-f425-4997-9550-20c1c242dcb9" providerId="AD" clId="Web-{8BF83C23-C586-4BDA-8974-D1437E5EF3FB}" dt="2022-02-17T05:59:15.844" v="75"/>
          <ac:spMkLst>
            <pc:docMk/>
            <pc:sldMk cId="3729323318" sldId="291"/>
            <ac:spMk id="13" creationId="{5C7D6116-83A2-4874-8B83-2ED5BA43C630}"/>
          </ac:spMkLst>
        </pc:spChg>
        <pc:spChg chg="mod">
          <ac:chgData name="임채량" userId="S::d011043@aivle.kt.co.kr::9be33487-f425-4997-9550-20c1c242dcb9" providerId="AD" clId="Web-{8BF83C23-C586-4BDA-8974-D1437E5EF3FB}" dt="2022-02-17T06:06:47.090" v="112" actId="20577"/>
          <ac:spMkLst>
            <pc:docMk/>
            <pc:sldMk cId="3729323318" sldId="291"/>
            <ac:spMk id="16" creationId="{3307E2F2-42E6-4460-8098-42A52E91C438}"/>
          </ac:spMkLst>
        </pc:spChg>
        <pc:spChg chg="del mod">
          <ac:chgData name="임채량" userId="S::d011043@aivle.kt.co.kr::9be33487-f425-4997-9550-20c1c242dcb9" providerId="AD" clId="Web-{8BF83C23-C586-4BDA-8974-D1437E5EF3FB}" dt="2022-02-17T05:59:10.344" v="72"/>
          <ac:spMkLst>
            <pc:docMk/>
            <pc:sldMk cId="3729323318" sldId="291"/>
            <ac:spMk id="17" creationId="{CF3DF8E1-5CC7-4EEB-98F4-1D97F45AECE9}"/>
          </ac:spMkLst>
        </pc:spChg>
        <pc:picChg chg="mod">
          <ac:chgData name="임채량" userId="S::d011043@aivle.kt.co.kr::9be33487-f425-4997-9550-20c1c242dcb9" providerId="AD" clId="Web-{8BF83C23-C586-4BDA-8974-D1437E5EF3FB}" dt="2022-02-17T06:05:15.275" v="108" actId="1076"/>
          <ac:picMkLst>
            <pc:docMk/>
            <pc:sldMk cId="3729323318" sldId="291"/>
            <ac:picMk id="3" creationId="{36CD9332-94DC-4D60-89F3-531CB2E9132E}"/>
          </ac:picMkLst>
        </pc:picChg>
        <pc:picChg chg="mod">
          <ac:chgData name="임채량" userId="S::d011043@aivle.kt.co.kr::9be33487-f425-4997-9550-20c1c242dcb9" providerId="AD" clId="Web-{8BF83C23-C586-4BDA-8974-D1437E5EF3FB}" dt="2022-02-17T06:02:05.708" v="103" actId="14100"/>
          <ac:picMkLst>
            <pc:docMk/>
            <pc:sldMk cId="3729323318" sldId="291"/>
            <ac:picMk id="9" creationId="{73168E98-F7D3-4F5C-BCED-FCEADE73D4FE}"/>
          </ac:picMkLst>
        </pc:picChg>
      </pc:sldChg>
      <pc:sldChg chg="addSp delSp modSp">
        <pc:chgData name="임채량" userId="S::d011043@aivle.kt.co.kr::9be33487-f425-4997-9550-20c1c242dcb9" providerId="AD" clId="Web-{8BF83C23-C586-4BDA-8974-D1437E5EF3FB}" dt="2022-02-17T06:16:59.747" v="276" actId="1076"/>
        <pc:sldMkLst>
          <pc:docMk/>
          <pc:sldMk cId="907189564" sldId="294"/>
        </pc:sldMkLst>
        <pc:spChg chg="add mod">
          <ac:chgData name="임채량" userId="S::d011043@aivle.kt.co.kr::9be33487-f425-4997-9550-20c1c242dcb9" providerId="AD" clId="Web-{8BF83C23-C586-4BDA-8974-D1437E5EF3FB}" dt="2022-02-17T06:16:59.747" v="276" actId="1076"/>
          <ac:spMkLst>
            <pc:docMk/>
            <pc:sldMk cId="907189564" sldId="294"/>
            <ac:spMk id="4" creationId="{EA046411-FB17-4C59-BED4-CD258E173D64}"/>
          </ac:spMkLst>
        </pc:spChg>
        <pc:spChg chg="add del mod ord">
          <ac:chgData name="임채량" userId="S::d011043@aivle.kt.co.kr::9be33487-f425-4997-9550-20c1c242dcb9" providerId="AD" clId="Web-{8BF83C23-C586-4BDA-8974-D1437E5EF3FB}" dt="2022-02-17T06:16:44.168" v="274"/>
          <ac:spMkLst>
            <pc:docMk/>
            <pc:sldMk cId="907189564" sldId="294"/>
            <ac:spMk id="6" creationId="{98FC2D7D-E905-47FB-855C-E83C6308507A}"/>
          </ac:spMkLst>
        </pc:spChg>
        <pc:picChg chg="mod">
          <ac:chgData name="임채량" userId="S::d011043@aivle.kt.co.kr::9be33487-f425-4997-9550-20c1c242dcb9" providerId="AD" clId="Web-{8BF83C23-C586-4BDA-8974-D1437E5EF3FB}" dt="2022-02-17T06:10:48.018" v="115" actId="14100"/>
          <ac:picMkLst>
            <pc:docMk/>
            <pc:sldMk cId="907189564" sldId="294"/>
            <ac:picMk id="3" creationId="{183F2DB4-F494-40EA-870A-62F05B53A52F}"/>
          </ac:picMkLst>
        </pc:picChg>
        <pc:inkChg chg="add del">
          <ac:chgData name="임채량" userId="S::d011043@aivle.kt.co.kr::9be33487-f425-4997-9550-20c1c242dcb9" providerId="AD" clId="Web-{8BF83C23-C586-4BDA-8974-D1437E5EF3FB}" dt="2022-02-17T06:16:28.449" v="271"/>
          <ac:inkMkLst>
            <pc:docMk/>
            <pc:sldMk cId="907189564" sldId="294"/>
            <ac:inkMk id="9" creationId="{7052CEC8-35C9-4F2F-AC2C-7DB5B885784B}"/>
          </ac:inkMkLst>
        </pc:inkChg>
        <pc:inkChg chg="add del">
          <ac:chgData name="임채량" userId="S::d011043@aivle.kt.co.kr::9be33487-f425-4997-9550-20c1c242dcb9" providerId="AD" clId="Web-{8BF83C23-C586-4BDA-8974-D1437E5EF3FB}" dt="2022-02-17T06:16:28.090" v="270"/>
          <ac:inkMkLst>
            <pc:docMk/>
            <pc:sldMk cId="907189564" sldId="294"/>
            <ac:inkMk id="10" creationId="{C4A4AB64-5B21-4380-A981-F07374E6D0CA}"/>
          </ac:inkMkLst>
        </pc:inkChg>
        <pc:inkChg chg="add del">
          <ac:chgData name="임채량" userId="S::d011043@aivle.kt.co.kr::9be33487-f425-4997-9550-20c1c242dcb9" providerId="AD" clId="Web-{8BF83C23-C586-4BDA-8974-D1437E5EF3FB}" dt="2022-02-17T06:16:27.105" v="269"/>
          <ac:inkMkLst>
            <pc:docMk/>
            <pc:sldMk cId="907189564" sldId="294"/>
            <ac:inkMk id="11" creationId="{3665AE35-BC9D-41DA-BF28-835FE8DD7385}"/>
          </ac:inkMkLst>
        </pc:inkChg>
        <pc:inkChg chg="add del">
          <ac:chgData name="임채량" userId="S::d011043@aivle.kt.co.kr::9be33487-f425-4997-9550-20c1c242dcb9" providerId="AD" clId="Web-{8BF83C23-C586-4BDA-8974-D1437E5EF3FB}" dt="2022-02-17T06:16:32.590" v="273"/>
          <ac:inkMkLst>
            <pc:docMk/>
            <pc:sldMk cId="907189564" sldId="294"/>
            <ac:inkMk id="12" creationId="{9D77252A-C4A2-489B-BAC1-DC4967FD7028}"/>
          </ac:inkMkLst>
        </pc:inkChg>
        <pc:inkChg chg="add">
          <ac:chgData name="임채량" userId="S::d011043@aivle.kt.co.kr::9be33487-f425-4997-9550-20c1c242dcb9" providerId="AD" clId="Web-{8BF83C23-C586-4BDA-8974-D1437E5EF3FB}" dt="2022-02-17T06:16:49.309" v="275"/>
          <ac:inkMkLst>
            <pc:docMk/>
            <pc:sldMk cId="907189564" sldId="294"/>
            <ac:inkMk id="14" creationId="{3016B57F-D431-4F3B-8F6C-5F4953EC141E}"/>
          </ac:inkMkLst>
        </pc:inkChg>
      </pc:sldChg>
      <pc:sldChg chg="addSp modSp add replId">
        <pc:chgData name="임채량" userId="S::d011043@aivle.kt.co.kr::9be33487-f425-4997-9550-20c1c242dcb9" providerId="AD" clId="Web-{8BF83C23-C586-4BDA-8974-D1437E5EF3FB}" dt="2022-02-17T06:33:18.132" v="379" actId="20577"/>
        <pc:sldMkLst>
          <pc:docMk/>
          <pc:sldMk cId="563295051" sldId="297"/>
        </pc:sldMkLst>
        <pc:spChg chg="add mod">
          <ac:chgData name="임채량" userId="S::d011043@aivle.kt.co.kr::9be33487-f425-4997-9550-20c1c242dcb9" providerId="AD" clId="Web-{8BF83C23-C586-4BDA-8974-D1437E5EF3FB}" dt="2022-02-17T06:33:18.132" v="379" actId="20577"/>
          <ac:spMkLst>
            <pc:docMk/>
            <pc:sldMk cId="563295051" sldId="297"/>
            <ac:spMk id="2" creationId="{1A7FD507-D4B8-41C3-8C52-653CF9F34F23}"/>
          </ac:spMkLst>
        </pc:spChg>
        <pc:spChg chg="mod">
          <ac:chgData name="임채량" userId="S::d011043@aivle.kt.co.kr::9be33487-f425-4997-9550-20c1c242dcb9" providerId="AD" clId="Web-{8BF83C23-C586-4BDA-8974-D1437E5EF3FB}" dt="2022-02-17T06:32:19.146" v="368" actId="20577"/>
          <ac:spMkLst>
            <pc:docMk/>
            <pc:sldMk cId="563295051" sldId="297"/>
            <ac:spMk id="6" creationId="{00000000-0000-0000-0000-000000000000}"/>
          </ac:spMkLst>
        </pc:spChg>
      </pc:sldChg>
      <pc:sldChg chg="add del ord replId">
        <pc:chgData name="임채량" userId="S::d011043@aivle.kt.co.kr::9be33487-f425-4997-9550-20c1c242dcb9" providerId="AD" clId="Web-{8BF83C23-C586-4BDA-8974-D1437E5EF3FB}" dt="2022-02-17T06:20:21.877" v="283"/>
        <pc:sldMkLst>
          <pc:docMk/>
          <pc:sldMk cId="1726481431" sldId="297"/>
        </pc:sldMkLst>
      </pc:sldChg>
    </pc:docChg>
  </pc:docChgLst>
  <pc:docChgLst>
    <pc:chgData name="차혜돈" userId="S::d011052@aivle.kt.co.kr::67b80b62-3310-4b52-8362-a0411f745a0c" providerId="AD" clId="Web-{012129EE-A378-4274-A6CD-C7BAD3C15BD3}"/>
    <pc:docChg chg="addSld delSld modSld">
      <pc:chgData name="차혜돈" userId="S::d011052@aivle.kt.co.kr::67b80b62-3310-4b52-8362-a0411f745a0c" providerId="AD" clId="Web-{012129EE-A378-4274-A6CD-C7BAD3C15BD3}" dt="2022-02-17T06:50:27.297" v="1735" actId="20577"/>
      <pc:docMkLst>
        <pc:docMk/>
      </pc:docMkLst>
      <pc:sldChg chg="modSp">
        <pc:chgData name="차혜돈" userId="S::d011052@aivle.kt.co.kr::67b80b62-3310-4b52-8362-a0411f745a0c" providerId="AD" clId="Web-{012129EE-A378-4274-A6CD-C7BAD3C15BD3}" dt="2022-02-17T05:41:42.619" v="143" actId="20577"/>
        <pc:sldMkLst>
          <pc:docMk/>
          <pc:sldMk cId="4218620141" sldId="274"/>
        </pc:sldMkLst>
        <pc:spChg chg="mod">
          <ac:chgData name="차혜돈" userId="S::d011052@aivle.kt.co.kr::67b80b62-3310-4b52-8362-a0411f745a0c" providerId="AD" clId="Web-{012129EE-A378-4274-A6CD-C7BAD3C15BD3}" dt="2022-02-17T05:41:42.619" v="143" actId="20577"/>
          <ac:spMkLst>
            <pc:docMk/>
            <pc:sldMk cId="4218620141" sldId="274"/>
            <ac:spMk id="10" creationId="{5A1F4F43-2C89-420C-9B45-299111078377}"/>
          </ac:spMkLst>
        </pc:spChg>
      </pc:sldChg>
      <pc:sldChg chg="addSp delSp modSp">
        <pc:chgData name="차혜돈" userId="S::d011052@aivle.kt.co.kr::67b80b62-3310-4b52-8362-a0411f745a0c" providerId="AD" clId="Web-{012129EE-A378-4274-A6CD-C7BAD3C15BD3}" dt="2022-02-17T06:06:38.394" v="556" actId="1076"/>
        <pc:sldMkLst>
          <pc:docMk/>
          <pc:sldMk cId="538442560" sldId="275"/>
        </pc:sldMkLst>
        <pc:spChg chg="del mod">
          <ac:chgData name="차혜돈" userId="S::d011052@aivle.kt.co.kr::67b80b62-3310-4b52-8362-a0411f745a0c" providerId="AD" clId="Web-{012129EE-A378-4274-A6CD-C7BAD3C15BD3}" dt="2022-02-17T05:59:26.121" v="216"/>
          <ac:spMkLst>
            <pc:docMk/>
            <pc:sldMk cId="538442560" sldId="275"/>
            <ac:spMk id="2" creationId="{566E399F-E81C-4B6B-A621-8FE1470AE4E1}"/>
          </ac:spMkLst>
        </pc:spChg>
        <pc:spChg chg="del">
          <ac:chgData name="차혜돈" userId="S::d011052@aivle.kt.co.kr::67b80b62-3310-4b52-8362-a0411f745a0c" providerId="AD" clId="Web-{012129EE-A378-4274-A6CD-C7BAD3C15BD3}" dt="2022-02-17T05:59:17.746" v="207"/>
          <ac:spMkLst>
            <pc:docMk/>
            <pc:sldMk cId="538442560" sldId="275"/>
            <ac:spMk id="3" creationId="{D9BD6FD7-4010-4EF0-BA8F-680400DA094C}"/>
          </ac:spMkLst>
        </pc:spChg>
        <pc:spChg chg="mod">
          <ac:chgData name="차혜돈" userId="S::d011052@aivle.kt.co.kr::67b80b62-3310-4b52-8362-a0411f745a0c" providerId="AD" clId="Web-{012129EE-A378-4274-A6CD-C7BAD3C15BD3}" dt="2022-02-17T06:06:36.347" v="555" actId="1076"/>
          <ac:spMkLst>
            <pc:docMk/>
            <pc:sldMk cId="538442560" sldId="275"/>
            <ac:spMk id="11" creationId="{4E2A46A0-E26F-4158-A8E9-4C2AB1766074}"/>
          </ac:spMkLst>
        </pc:spChg>
        <pc:spChg chg="del">
          <ac:chgData name="차혜돈" userId="S::d011052@aivle.kt.co.kr::67b80b62-3310-4b52-8362-a0411f745a0c" providerId="AD" clId="Web-{012129EE-A378-4274-A6CD-C7BAD3C15BD3}" dt="2022-02-17T05:59:21.293" v="210"/>
          <ac:spMkLst>
            <pc:docMk/>
            <pc:sldMk cId="538442560" sldId="275"/>
            <ac:spMk id="12" creationId="{E1BE4363-CA10-4E2E-B591-E8CACBFAA221}"/>
          </ac:spMkLst>
        </pc:spChg>
        <pc:spChg chg="mod">
          <ac:chgData name="차혜돈" userId="S::d011052@aivle.kt.co.kr::67b80b62-3310-4b52-8362-a0411f745a0c" providerId="AD" clId="Web-{012129EE-A378-4274-A6CD-C7BAD3C15BD3}" dt="2022-02-17T05:59:14.324" v="206" actId="20577"/>
          <ac:spMkLst>
            <pc:docMk/>
            <pc:sldMk cId="538442560" sldId="275"/>
            <ac:spMk id="13" creationId="{75A0EEDD-0865-4441-B55F-83F17CF1B055}"/>
          </ac:spMkLst>
        </pc:spChg>
        <pc:spChg chg="del">
          <ac:chgData name="차혜돈" userId="S::d011052@aivle.kt.co.kr::67b80b62-3310-4b52-8362-a0411f745a0c" providerId="AD" clId="Web-{012129EE-A378-4274-A6CD-C7BAD3C15BD3}" dt="2022-02-17T05:59:20.183" v="209"/>
          <ac:spMkLst>
            <pc:docMk/>
            <pc:sldMk cId="538442560" sldId="275"/>
            <ac:spMk id="14" creationId="{25D61ABE-43BE-449D-B5B0-A9E5188F192F}"/>
          </ac:spMkLst>
        </pc:spChg>
        <pc:spChg chg="del">
          <ac:chgData name="차혜돈" userId="S::d011052@aivle.kt.co.kr::67b80b62-3310-4b52-8362-a0411f745a0c" providerId="AD" clId="Web-{012129EE-A378-4274-A6CD-C7BAD3C15BD3}" dt="2022-02-17T05:59:24.965" v="213"/>
          <ac:spMkLst>
            <pc:docMk/>
            <pc:sldMk cId="538442560" sldId="275"/>
            <ac:spMk id="15" creationId="{8E131320-E3B1-42A7-878C-DC5F4A01F06E}"/>
          </ac:spMkLst>
        </pc:spChg>
        <pc:spChg chg="del">
          <ac:chgData name="차혜돈" userId="S::d011052@aivle.kt.co.kr::67b80b62-3310-4b52-8362-a0411f745a0c" providerId="AD" clId="Web-{012129EE-A378-4274-A6CD-C7BAD3C15BD3}" dt="2022-02-17T05:59:24.324" v="212"/>
          <ac:spMkLst>
            <pc:docMk/>
            <pc:sldMk cId="538442560" sldId="275"/>
            <ac:spMk id="16" creationId="{0A6C3E2D-AD4C-4E3B-806C-472A7E70F80A}"/>
          </ac:spMkLst>
        </pc:spChg>
        <pc:spChg chg="del">
          <ac:chgData name="차혜돈" userId="S::d011052@aivle.kt.co.kr::67b80b62-3310-4b52-8362-a0411f745a0c" providerId="AD" clId="Web-{012129EE-A378-4274-A6CD-C7BAD3C15BD3}" dt="2022-02-17T05:59:19.808" v="208"/>
          <ac:spMkLst>
            <pc:docMk/>
            <pc:sldMk cId="538442560" sldId="275"/>
            <ac:spMk id="17" creationId="{7A161FEC-0756-44A4-A7C1-D524A7C50AD6}"/>
          </ac:spMkLst>
        </pc:spChg>
        <pc:spChg chg="del">
          <ac:chgData name="차혜돈" userId="S::d011052@aivle.kt.co.kr::67b80b62-3310-4b52-8362-a0411f745a0c" providerId="AD" clId="Web-{012129EE-A378-4274-A6CD-C7BAD3C15BD3}" dt="2022-02-17T05:59:23.340" v="211"/>
          <ac:spMkLst>
            <pc:docMk/>
            <pc:sldMk cId="538442560" sldId="275"/>
            <ac:spMk id="18" creationId="{92481A1D-1BAF-4709-9752-95FEE48852A1}"/>
          </ac:spMkLst>
        </pc:spChg>
        <pc:picChg chg="add mod">
          <ac:chgData name="차혜돈" userId="S::d011052@aivle.kt.co.kr::67b80b62-3310-4b52-8362-a0411f745a0c" providerId="AD" clId="Web-{012129EE-A378-4274-A6CD-C7BAD3C15BD3}" dt="2022-02-17T06:06:38.394" v="556" actId="1076"/>
          <ac:picMkLst>
            <pc:docMk/>
            <pc:sldMk cId="538442560" sldId="275"/>
            <ac:picMk id="4" creationId="{F45042A4-A590-4B58-AD1C-97E9265FDCBD}"/>
          </ac:picMkLst>
        </pc:picChg>
        <pc:picChg chg="add mod">
          <ac:chgData name="차혜돈" userId="S::d011052@aivle.kt.co.kr::67b80b62-3310-4b52-8362-a0411f745a0c" providerId="AD" clId="Web-{012129EE-A378-4274-A6CD-C7BAD3C15BD3}" dt="2022-02-17T06:01:39.170" v="332" actId="1076"/>
          <ac:picMkLst>
            <pc:docMk/>
            <pc:sldMk cId="538442560" sldId="275"/>
            <ac:picMk id="6" creationId="{09EED987-9B66-452A-9861-B691A8798C56}"/>
          </ac:picMkLst>
        </pc:picChg>
      </pc:sldChg>
      <pc:sldChg chg="addSp delSp modSp">
        <pc:chgData name="차혜돈" userId="S::d011052@aivle.kt.co.kr::67b80b62-3310-4b52-8362-a0411f745a0c" providerId="AD" clId="Web-{012129EE-A378-4274-A6CD-C7BAD3C15BD3}" dt="2022-02-17T06:27:07.352" v="1080" actId="20577"/>
        <pc:sldMkLst>
          <pc:docMk/>
          <pc:sldMk cId="1663989272" sldId="276"/>
        </pc:sldMkLst>
        <pc:spChg chg="add mod">
          <ac:chgData name="차혜돈" userId="S::d011052@aivle.kt.co.kr::67b80b62-3310-4b52-8362-a0411f745a0c" providerId="AD" clId="Web-{012129EE-A378-4274-A6CD-C7BAD3C15BD3}" dt="2022-02-17T06:26:59.242" v="1074" actId="20577"/>
          <ac:spMkLst>
            <pc:docMk/>
            <pc:sldMk cId="1663989272" sldId="276"/>
            <ac:spMk id="3" creationId="{69324D90-DB1C-4A66-ACEB-1C286C720735}"/>
          </ac:spMkLst>
        </pc:spChg>
        <pc:spChg chg="del mod">
          <ac:chgData name="차혜돈" userId="S::d011052@aivle.kt.co.kr::67b80b62-3310-4b52-8362-a0411f745a0c" providerId="AD" clId="Web-{012129EE-A378-4274-A6CD-C7BAD3C15BD3}" dt="2022-02-17T06:10:54.664" v="601"/>
          <ac:spMkLst>
            <pc:docMk/>
            <pc:sldMk cId="1663989272" sldId="276"/>
            <ac:spMk id="4" creationId="{259E0CE3-57A4-4CB5-A616-4A1F87280968}"/>
          </ac:spMkLst>
        </pc:spChg>
        <pc:spChg chg="mod">
          <ac:chgData name="차혜돈" userId="S::d011052@aivle.kt.co.kr::67b80b62-3310-4b52-8362-a0411f745a0c" providerId="AD" clId="Web-{012129EE-A378-4274-A6CD-C7BAD3C15BD3}" dt="2022-02-17T06:11:12.508" v="644" actId="20577"/>
          <ac:spMkLst>
            <pc:docMk/>
            <pc:sldMk cId="1663989272" sldId="276"/>
            <ac:spMk id="6" creationId="{00000000-0000-0000-0000-000000000000}"/>
          </ac:spMkLst>
        </pc:spChg>
        <pc:spChg chg="del">
          <ac:chgData name="차혜돈" userId="S::d011052@aivle.kt.co.kr::67b80b62-3310-4b52-8362-a0411f745a0c" providerId="AD" clId="Web-{012129EE-A378-4274-A6CD-C7BAD3C15BD3}" dt="2022-02-17T06:10:56.757" v="603"/>
          <ac:spMkLst>
            <pc:docMk/>
            <pc:sldMk cId="1663989272" sldId="276"/>
            <ac:spMk id="7" creationId="{D3CF806F-CEE5-452D-A78B-504906F95A3C}"/>
          </ac:spMkLst>
        </pc:spChg>
        <pc:spChg chg="del">
          <ac:chgData name="차혜돈" userId="S::d011052@aivle.kt.co.kr::67b80b62-3310-4b52-8362-a0411f745a0c" providerId="AD" clId="Web-{012129EE-A378-4274-A6CD-C7BAD3C15BD3}" dt="2022-02-17T06:10:55.726" v="602"/>
          <ac:spMkLst>
            <pc:docMk/>
            <pc:sldMk cId="1663989272" sldId="276"/>
            <ac:spMk id="9" creationId="{C14AF339-F36B-4210-B38C-B73863A919BA}"/>
          </ac:spMkLst>
        </pc:spChg>
        <pc:spChg chg="del">
          <ac:chgData name="차혜돈" userId="S::d011052@aivle.kt.co.kr::67b80b62-3310-4b52-8362-a0411f745a0c" providerId="AD" clId="Web-{012129EE-A378-4274-A6CD-C7BAD3C15BD3}" dt="2022-02-17T06:10:57.554" v="604"/>
          <ac:spMkLst>
            <pc:docMk/>
            <pc:sldMk cId="1663989272" sldId="276"/>
            <ac:spMk id="10" creationId="{70F3E679-8F11-44CC-B83C-3A831A5C54A0}"/>
          </ac:spMkLst>
        </pc:spChg>
        <pc:spChg chg="add mod">
          <ac:chgData name="차혜돈" userId="S::d011052@aivle.kt.co.kr::67b80b62-3310-4b52-8362-a0411f745a0c" providerId="AD" clId="Web-{012129EE-A378-4274-A6CD-C7BAD3C15BD3}" dt="2022-02-17T06:27:07.352" v="1080" actId="20577"/>
          <ac:spMkLst>
            <pc:docMk/>
            <pc:sldMk cId="1663989272" sldId="276"/>
            <ac:spMk id="13" creationId="{A59F2E81-D521-4732-932B-BD90A86D96A0}"/>
          </ac:spMkLst>
        </pc:spChg>
        <pc:picChg chg="add mod">
          <ac:chgData name="차혜돈" userId="S::d011052@aivle.kt.co.kr::67b80b62-3310-4b52-8362-a0411f745a0c" providerId="AD" clId="Web-{012129EE-A378-4274-A6CD-C7BAD3C15BD3}" dt="2022-02-17T06:11:14.570" v="646" actId="1076"/>
          <ac:picMkLst>
            <pc:docMk/>
            <pc:sldMk cId="1663989272" sldId="276"/>
            <ac:picMk id="2" creationId="{AB9FFCBC-F86F-4B6C-9D4F-17C4843A63C6}"/>
          </ac:picMkLst>
        </pc:picChg>
      </pc:sldChg>
      <pc:sldChg chg="del">
        <pc:chgData name="차혜돈" userId="S::d011052@aivle.kt.co.kr::67b80b62-3310-4b52-8362-a0411f745a0c" providerId="AD" clId="Web-{012129EE-A378-4274-A6CD-C7BAD3C15BD3}" dt="2022-02-17T06:12:51.634" v="773"/>
        <pc:sldMkLst>
          <pc:docMk/>
          <pc:sldMk cId="2919093482" sldId="278"/>
        </pc:sldMkLst>
      </pc:sldChg>
      <pc:sldChg chg="addSp delSp modSp">
        <pc:chgData name="차혜돈" userId="S::d011052@aivle.kt.co.kr::67b80b62-3310-4b52-8362-a0411f745a0c" providerId="AD" clId="Web-{012129EE-A378-4274-A6CD-C7BAD3C15BD3}" dt="2022-02-17T06:04:49.626" v="465"/>
        <pc:sldMkLst>
          <pc:docMk/>
          <pc:sldMk cId="644555430" sldId="279"/>
        </pc:sldMkLst>
        <pc:spChg chg="add mod">
          <ac:chgData name="차혜돈" userId="S::d011052@aivle.kt.co.kr::67b80b62-3310-4b52-8362-a0411f745a0c" providerId="AD" clId="Web-{012129EE-A378-4274-A6CD-C7BAD3C15BD3}" dt="2022-02-17T05:54:02.600" v="152" actId="1076"/>
          <ac:spMkLst>
            <pc:docMk/>
            <pc:sldMk cId="644555430" sldId="279"/>
            <ac:spMk id="11" creationId="{C38A3C01-B393-4170-934C-3248EDE2FD24}"/>
          </ac:spMkLst>
        </pc:spChg>
        <pc:spChg chg="mod">
          <ac:chgData name="차혜돈" userId="S::d011052@aivle.kt.co.kr::67b80b62-3310-4b52-8362-a0411f745a0c" providerId="AD" clId="Web-{012129EE-A378-4274-A6CD-C7BAD3C15BD3}" dt="2022-02-17T06:02:58.734" v="425" actId="20577"/>
          <ac:spMkLst>
            <pc:docMk/>
            <pc:sldMk cId="644555430" sldId="279"/>
            <ac:spMk id="17" creationId="{CF3DF8E1-5CC7-4EEB-98F4-1D97F45AECE9}"/>
          </ac:spMkLst>
        </pc:spChg>
        <pc:picChg chg="add mod">
          <ac:chgData name="차혜돈" userId="S::d011052@aivle.kt.co.kr::67b80b62-3310-4b52-8362-a0411f745a0c" providerId="AD" clId="Web-{012129EE-A378-4274-A6CD-C7BAD3C15BD3}" dt="2022-02-17T05:58:52.855" v="177" actId="1076"/>
          <ac:picMkLst>
            <pc:docMk/>
            <pc:sldMk cId="644555430" sldId="279"/>
            <ac:picMk id="3" creationId="{36CD9332-94DC-4D60-89F3-531CB2E9132E}"/>
          </ac:picMkLst>
        </pc:picChg>
        <pc:picChg chg="add mod">
          <ac:chgData name="차혜돈" userId="S::d011052@aivle.kt.co.kr::67b80b62-3310-4b52-8362-a0411f745a0c" providerId="AD" clId="Web-{012129EE-A378-4274-A6CD-C7BAD3C15BD3}" dt="2022-02-17T05:58:50.933" v="176" actId="1076"/>
          <ac:picMkLst>
            <pc:docMk/>
            <pc:sldMk cId="644555430" sldId="279"/>
            <ac:picMk id="9" creationId="{73168E98-F7D3-4F5C-BCED-FCEADE73D4FE}"/>
          </ac:picMkLst>
        </pc:picChg>
        <pc:picChg chg="add del mod">
          <ac:chgData name="차혜돈" userId="S::d011052@aivle.kt.co.kr::67b80b62-3310-4b52-8362-a0411f745a0c" providerId="AD" clId="Web-{012129EE-A378-4274-A6CD-C7BAD3C15BD3}" dt="2022-02-17T06:04:49.626" v="465"/>
          <ac:picMkLst>
            <pc:docMk/>
            <pc:sldMk cId="644555430" sldId="279"/>
            <ac:picMk id="10" creationId="{3FCE80E0-3F6A-419E-A413-D6CFF53C2336}"/>
          </ac:picMkLst>
        </pc:picChg>
      </pc:sldChg>
      <pc:sldChg chg="del">
        <pc:chgData name="차혜돈" userId="S::d011052@aivle.kt.co.kr::67b80b62-3310-4b52-8362-a0411f745a0c" providerId="AD" clId="Web-{012129EE-A378-4274-A6CD-C7BAD3C15BD3}" dt="2022-02-17T06:09:50.366" v="570"/>
        <pc:sldMkLst>
          <pc:docMk/>
          <pc:sldMk cId="3104937078" sldId="280"/>
        </pc:sldMkLst>
      </pc:sldChg>
      <pc:sldChg chg="del">
        <pc:chgData name="차혜돈" userId="S::d011052@aivle.kt.co.kr::67b80b62-3310-4b52-8362-a0411f745a0c" providerId="AD" clId="Web-{012129EE-A378-4274-A6CD-C7BAD3C15BD3}" dt="2022-02-17T06:13:44.791" v="783"/>
        <pc:sldMkLst>
          <pc:docMk/>
          <pc:sldMk cId="1355924487" sldId="282"/>
        </pc:sldMkLst>
      </pc:sldChg>
      <pc:sldChg chg="addSp delSp modSp">
        <pc:chgData name="차혜돈" userId="S::d011052@aivle.kt.co.kr::67b80b62-3310-4b52-8362-a0411f745a0c" providerId="AD" clId="Web-{012129EE-A378-4274-A6CD-C7BAD3C15BD3}" dt="2022-02-17T06:29:32.948" v="1243" actId="20577"/>
        <pc:sldMkLst>
          <pc:docMk/>
          <pc:sldMk cId="2263033320" sldId="283"/>
        </pc:sldMkLst>
        <pc:spChg chg="add mod">
          <ac:chgData name="차혜돈" userId="S::d011052@aivle.kt.co.kr::67b80b62-3310-4b52-8362-a0411f745a0c" providerId="AD" clId="Web-{012129EE-A378-4274-A6CD-C7BAD3C15BD3}" dt="2022-02-17T06:29:32.948" v="1243" actId="20577"/>
          <ac:spMkLst>
            <pc:docMk/>
            <pc:sldMk cId="2263033320" sldId="283"/>
            <ac:spMk id="4" creationId="{8AA42236-7892-4E22-9555-1A1342B953AB}"/>
          </ac:spMkLst>
        </pc:spChg>
        <pc:spChg chg="mod">
          <ac:chgData name="차혜돈" userId="S::d011052@aivle.kt.co.kr::67b80b62-3310-4b52-8362-a0411f745a0c" providerId="AD" clId="Web-{012129EE-A378-4274-A6CD-C7BAD3C15BD3}" dt="2022-02-17T06:14:00.448" v="823" actId="20577"/>
          <ac:spMkLst>
            <pc:docMk/>
            <pc:sldMk cId="2263033320" sldId="283"/>
            <ac:spMk id="6" creationId="{00000000-0000-0000-0000-000000000000}"/>
          </ac:spMkLst>
        </pc:spChg>
        <pc:spChg chg="del">
          <ac:chgData name="차혜돈" userId="S::d011052@aivle.kt.co.kr::67b80b62-3310-4b52-8362-a0411f745a0c" providerId="AD" clId="Web-{012129EE-A378-4274-A6CD-C7BAD3C15BD3}" dt="2022-02-17T06:14:02.510" v="824"/>
          <ac:spMkLst>
            <pc:docMk/>
            <pc:sldMk cId="2263033320" sldId="283"/>
            <ac:spMk id="7" creationId="{C6D6AE23-B7D4-41D5-AF26-72790697237C}"/>
          </ac:spMkLst>
        </pc:spChg>
        <pc:picChg chg="add mod">
          <ac:chgData name="차혜돈" userId="S::d011052@aivle.kt.co.kr::67b80b62-3310-4b52-8362-a0411f745a0c" providerId="AD" clId="Web-{012129EE-A378-4274-A6CD-C7BAD3C15BD3}" dt="2022-02-17T06:14:24.089" v="828" actId="1076"/>
          <ac:picMkLst>
            <pc:docMk/>
            <pc:sldMk cId="2263033320" sldId="283"/>
            <ac:picMk id="2" creationId="{4F8D8E1C-6C78-47B6-A82A-6718805D4387}"/>
          </ac:picMkLst>
        </pc:picChg>
        <pc:picChg chg="add mod">
          <ac:chgData name="차혜돈" userId="S::d011052@aivle.kt.co.kr::67b80b62-3310-4b52-8362-a0411f745a0c" providerId="AD" clId="Web-{012129EE-A378-4274-A6CD-C7BAD3C15BD3}" dt="2022-02-17T06:14:43.339" v="832" actId="1076"/>
          <ac:picMkLst>
            <pc:docMk/>
            <pc:sldMk cId="2263033320" sldId="283"/>
            <ac:picMk id="3" creationId="{9EDA6FF5-72EB-43DC-AEC5-9DC510D6CA4D}"/>
          </ac:picMkLst>
        </pc:picChg>
      </pc:sldChg>
      <pc:sldChg chg="addSp delSp modSp del">
        <pc:chgData name="차혜돈" userId="S::d011052@aivle.kt.co.kr::67b80b62-3310-4b52-8362-a0411f745a0c" providerId="AD" clId="Web-{012129EE-A378-4274-A6CD-C7BAD3C15BD3}" dt="2022-02-17T06:43:05.211" v="1571"/>
        <pc:sldMkLst>
          <pc:docMk/>
          <pc:sldMk cId="3861433261" sldId="284"/>
        </pc:sldMkLst>
        <pc:spChg chg="mod">
          <ac:chgData name="차혜돈" userId="S::d011052@aivle.kt.co.kr::67b80b62-3310-4b52-8362-a0411f745a0c" providerId="AD" clId="Web-{012129EE-A378-4274-A6CD-C7BAD3C15BD3}" dt="2022-02-17T06:32:48.732" v="1396" actId="1076"/>
          <ac:spMkLst>
            <pc:docMk/>
            <pc:sldMk cId="3861433261" sldId="284"/>
            <ac:spMk id="7" creationId="{17CEA6FD-4C45-4A5D-96B8-04CF6706687C}"/>
          </ac:spMkLst>
        </pc:spChg>
        <pc:spChg chg="add mod">
          <ac:chgData name="차혜돈" userId="S::d011052@aivle.kt.co.kr::67b80b62-3310-4b52-8362-a0411f745a0c" providerId="AD" clId="Web-{012129EE-A378-4274-A6CD-C7BAD3C15BD3}" dt="2022-02-17T06:30:49.308" v="1311" actId="20577"/>
          <ac:spMkLst>
            <pc:docMk/>
            <pc:sldMk cId="3861433261" sldId="284"/>
            <ac:spMk id="9" creationId="{A2A5AB17-83E9-49AE-9BD5-6350C735BA99}"/>
          </ac:spMkLst>
        </pc:spChg>
        <pc:spChg chg="add mod">
          <ac:chgData name="차혜돈" userId="S::d011052@aivle.kt.co.kr::67b80b62-3310-4b52-8362-a0411f745a0c" providerId="AD" clId="Web-{012129EE-A378-4274-A6CD-C7BAD3C15BD3}" dt="2022-02-17T06:32:44.373" v="1395" actId="1076"/>
          <ac:spMkLst>
            <pc:docMk/>
            <pc:sldMk cId="3861433261" sldId="284"/>
            <ac:spMk id="10" creationId="{FD3AF704-086A-4443-962E-A6E783A10A95}"/>
          </ac:spMkLst>
        </pc:spChg>
        <pc:spChg chg="add mod">
          <ac:chgData name="차혜돈" userId="S::d011052@aivle.kt.co.kr::67b80b62-3310-4b52-8362-a0411f745a0c" providerId="AD" clId="Web-{012129EE-A378-4274-A6CD-C7BAD3C15BD3}" dt="2022-02-17T06:32:55.701" v="1397" actId="20577"/>
          <ac:spMkLst>
            <pc:docMk/>
            <pc:sldMk cId="3861433261" sldId="284"/>
            <ac:spMk id="11" creationId="{46749E1F-9D11-4E39-ABC4-4FABBF5F5F24}"/>
          </ac:spMkLst>
        </pc:spChg>
        <pc:spChg chg="add mod">
          <ac:chgData name="차혜돈" userId="S::d011052@aivle.kt.co.kr::67b80b62-3310-4b52-8362-a0411f745a0c" providerId="AD" clId="Web-{012129EE-A378-4274-A6CD-C7BAD3C15BD3}" dt="2022-02-17T06:35:11.235" v="1414" actId="20577"/>
          <ac:spMkLst>
            <pc:docMk/>
            <pc:sldMk cId="3861433261" sldId="284"/>
            <ac:spMk id="12" creationId="{47B9FC14-1149-4D24-9888-ABF9B6844FA3}"/>
          </ac:spMkLst>
        </pc:spChg>
        <pc:spChg chg="add mod">
          <ac:chgData name="차혜돈" userId="S::d011052@aivle.kt.co.kr::67b80b62-3310-4b52-8362-a0411f745a0c" providerId="AD" clId="Web-{012129EE-A378-4274-A6CD-C7BAD3C15BD3}" dt="2022-02-17T06:35:08.875" v="1413" actId="20577"/>
          <ac:spMkLst>
            <pc:docMk/>
            <pc:sldMk cId="3861433261" sldId="284"/>
            <ac:spMk id="13" creationId="{76F44479-DEAA-4943-959E-06FA445B6F65}"/>
          </ac:spMkLst>
        </pc:spChg>
        <pc:spChg chg="add mod">
          <ac:chgData name="차혜돈" userId="S::d011052@aivle.kt.co.kr::67b80b62-3310-4b52-8362-a0411f745a0c" providerId="AD" clId="Web-{012129EE-A378-4274-A6CD-C7BAD3C15BD3}" dt="2022-02-17T06:30:35.558" v="1296" actId="1076"/>
          <ac:spMkLst>
            <pc:docMk/>
            <pc:sldMk cId="3861433261" sldId="284"/>
            <ac:spMk id="14" creationId="{11899DE1-9D01-46CC-BA63-C16B162DF240}"/>
          </ac:spMkLst>
        </pc:spChg>
        <pc:spChg chg="mod">
          <ac:chgData name="차혜돈" userId="S::d011052@aivle.kt.co.kr::67b80b62-3310-4b52-8362-a0411f745a0c" providerId="AD" clId="Web-{012129EE-A378-4274-A6CD-C7BAD3C15BD3}" dt="2022-02-17T06:35:06.235" v="1412" actId="20577"/>
          <ac:spMkLst>
            <pc:docMk/>
            <pc:sldMk cId="3861433261" sldId="284"/>
            <ac:spMk id="15" creationId="{14A6E569-D9A9-44CC-9AB8-F8CDC36EE15D}"/>
          </ac:spMkLst>
        </pc:spChg>
        <pc:spChg chg="del">
          <ac:chgData name="차혜돈" userId="S::d011052@aivle.kt.co.kr::67b80b62-3310-4b52-8362-a0411f745a0c" providerId="AD" clId="Web-{012129EE-A378-4274-A6CD-C7BAD3C15BD3}" dt="2022-02-17T06:30:26.777" v="1295"/>
          <ac:spMkLst>
            <pc:docMk/>
            <pc:sldMk cId="3861433261" sldId="284"/>
            <ac:spMk id="15" creationId="{510A5FE6-BF29-4C75-89BC-75EAC7F60A04}"/>
          </ac:spMkLst>
        </pc:spChg>
        <pc:spChg chg="del mod">
          <ac:chgData name="차혜돈" userId="S::d011052@aivle.kt.co.kr::67b80b62-3310-4b52-8362-a0411f745a0c" providerId="AD" clId="Web-{012129EE-A378-4274-A6CD-C7BAD3C15BD3}" dt="2022-02-17T06:29:54.698" v="1253"/>
          <ac:spMkLst>
            <pc:docMk/>
            <pc:sldMk cId="3861433261" sldId="284"/>
            <ac:spMk id="17" creationId="{DE9AFBB8-CE65-4B18-80B6-BDAA2FF4151D}"/>
          </ac:spMkLst>
        </pc:spChg>
        <pc:spChg chg="del mod">
          <ac:chgData name="차혜돈" userId="S::d011052@aivle.kt.co.kr::67b80b62-3310-4b52-8362-a0411f745a0c" providerId="AD" clId="Web-{012129EE-A378-4274-A6CD-C7BAD3C15BD3}" dt="2022-02-17T06:29:57.729" v="1257"/>
          <ac:spMkLst>
            <pc:docMk/>
            <pc:sldMk cId="3861433261" sldId="284"/>
            <ac:spMk id="18" creationId="{6656DED4-52B5-48AE-827F-EEC649241AD7}"/>
          </ac:spMkLst>
        </pc:spChg>
        <pc:spChg chg="del">
          <ac:chgData name="차혜돈" userId="S::d011052@aivle.kt.co.kr::67b80b62-3310-4b52-8362-a0411f745a0c" providerId="AD" clId="Web-{012129EE-A378-4274-A6CD-C7BAD3C15BD3}" dt="2022-02-17T06:29:49.714" v="1246"/>
          <ac:spMkLst>
            <pc:docMk/>
            <pc:sldMk cId="3861433261" sldId="284"/>
            <ac:spMk id="19" creationId="{CB6C6A89-2524-468A-ACC4-995C31C1CBDF}"/>
          </ac:spMkLst>
        </pc:spChg>
        <pc:spChg chg="del">
          <ac:chgData name="차혜돈" userId="S::d011052@aivle.kt.co.kr::67b80b62-3310-4b52-8362-a0411f745a0c" providerId="AD" clId="Web-{012129EE-A378-4274-A6CD-C7BAD3C15BD3}" dt="2022-02-17T06:29:58.511" v="1258"/>
          <ac:spMkLst>
            <pc:docMk/>
            <pc:sldMk cId="3861433261" sldId="284"/>
            <ac:spMk id="20" creationId="{2CCBFE92-FC07-446A-93EA-E605DC2E0E07}"/>
          </ac:spMkLst>
        </pc:spChg>
        <pc:picChg chg="del">
          <ac:chgData name="차혜돈" userId="S::d011052@aivle.kt.co.kr::67b80b62-3310-4b52-8362-a0411f745a0c" providerId="AD" clId="Web-{012129EE-A378-4274-A6CD-C7BAD3C15BD3}" dt="2022-02-17T06:29:46.386" v="1244"/>
          <ac:picMkLst>
            <pc:docMk/>
            <pc:sldMk cId="3861433261" sldId="284"/>
            <ac:picMk id="3" creationId="{B7F9BA47-4F81-42D5-9095-F47D16982054}"/>
          </ac:picMkLst>
        </pc:picChg>
        <pc:picChg chg="del">
          <ac:chgData name="차혜돈" userId="S::d011052@aivle.kt.co.kr::67b80b62-3310-4b52-8362-a0411f745a0c" providerId="AD" clId="Web-{012129EE-A378-4274-A6CD-C7BAD3C15BD3}" dt="2022-02-17T06:29:48.807" v="1245"/>
          <ac:picMkLst>
            <pc:docMk/>
            <pc:sldMk cId="3861433261" sldId="284"/>
            <ac:picMk id="4" creationId="{26E5A973-A340-4955-9CB7-472C613A6770}"/>
          </ac:picMkLst>
        </pc:picChg>
        <pc:picChg chg="del">
          <ac:chgData name="차혜돈" userId="S::d011052@aivle.kt.co.kr::67b80b62-3310-4b52-8362-a0411f745a0c" providerId="AD" clId="Web-{012129EE-A378-4274-A6CD-C7BAD3C15BD3}" dt="2022-02-17T06:29:55.511" v="1254"/>
          <ac:picMkLst>
            <pc:docMk/>
            <pc:sldMk cId="3861433261" sldId="284"/>
            <ac:picMk id="7" creationId="{82DD9EF3-7836-4E05-ABBD-7AD5CF5A512B}"/>
          </ac:picMkLst>
        </pc:picChg>
        <pc:picChg chg="del">
          <ac:chgData name="차혜돈" userId="S::d011052@aivle.kt.co.kr::67b80b62-3310-4b52-8362-a0411f745a0c" providerId="AD" clId="Web-{012129EE-A378-4274-A6CD-C7BAD3C15BD3}" dt="2022-02-17T06:29:59.026" v="1259"/>
          <ac:picMkLst>
            <pc:docMk/>
            <pc:sldMk cId="3861433261" sldId="284"/>
            <ac:picMk id="9" creationId="{B95E264F-0642-403D-9B48-219BA92FDD75}"/>
          </ac:picMkLst>
        </pc:picChg>
      </pc:sldChg>
      <pc:sldChg chg="addSp modSp">
        <pc:chgData name="차혜돈" userId="S::d011052@aivle.kt.co.kr::67b80b62-3310-4b52-8362-a0411f745a0c" providerId="AD" clId="Web-{012129EE-A378-4274-A6CD-C7BAD3C15BD3}" dt="2022-02-17T06:38:56.551" v="1426" actId="1076"/>
        <pc:sldMkLst>
          <pc:docMk/>
          <pc:sldMk cId="4239412623" sldId="287"/>
        </pc:sldMkLst>
        <pc:spChg chg="add mod">
          <ac:chgData name="차혜돈" userId="S::d011052@aivle.kt.co.kr::67b80b62-3310-4b52-8362-a0411f745a0c" providerId="AD" clId="Web-{012129EE-A378-4274-A6CD-C7BAD3C15BD3}" dt="2022-02-17T06:37:52.175" v="1416" actId="1076"/>
          <ac:spMkLst>
            <pc:docMk/>
            <pc:sldMk cId="4239412623" sldId="287"/>
            <ac:spMk id="10" creationId="{2AE405B0-28AC-45F0-A197-854829DEB0AA}"/>
          </ac:spMkLst>
        </pc:spChg>
        <pc:spChg chg="add mod">
          <ac:chgData name="차혜돈" userId="S::d011052@aivle.kt.co.kr::67b80b62-3310-4b52-8362-a0411f745a0c" providerId="AD" clId="Web-{012129EE-A378-4274-A6CD-C7BAD3C15BD3}" dt="2022-02-17T06:38:56.551" v="1426" actId="1076"/>
          <ac:spMkLst>
            <pc:docMk/>
            <pc:sldMk cId="4239412623" sldId="287"/>
            <ac:spMk id="18" creationId="{86C94573-BCA4-4956-8033-808B7F3E616A}"/>
          </ac:spMkLst>
        </pc:spChg>
        <pc:picChg chg="add mod">
          <ac:chgData name="차혜돈" userId="S::d011052@aivle.kt.co.kr::67b80b62-3310-4b52-8362-a0411f745a0c" providerId="AD" clId="Web-{012129EE-A378-4274-A6CD-C7BAD3C15BD3}" dt="2022-02-17T06:38:03.722" v="1418" actId="1076"/>
          <ac:picMkLst>
            <pc:docMk/>
            <pc:sldMk cId="4239412623" sldId="287"/>
            <ac:picMk id="11" creationId="{A1A18B2C-3884-4C0E-B661-22C4724153B3}"/>
          </ac:picMkLst>
        </pc:picChg>
      </pc:sldChg>
      <pc:sldChg chg="del">
        <pc:chgData name="차혜돈" userId="S::d011052@aivle.kt.co.kr::67b80b62-3310-4b52-8362-a0411f745a0c" providerId="AD" clId="Web-{012129EE-A378-4274-A6CD-C7BAD3C15BD3}" dt="2022-02-17T06:14:58.605" v="833"/>
        <pc:sldMkLst>
          <pc:docMk/>
          <pc:sldMk cId="1725322823" sldId="290"/>
        </pc:sldMkLst>
      </pc:sldChg>
      <pc:sldChg chg="addSp delSp modSp">
        <pc:chgData name="차혜돈" userId="S::d011052@aivle.kt.co.kr::67b80b62-3310-4b52-8362-a0411f745a0c" providerId="AD" clId="Web-{012129EE-A378-4274-A6CD-C7BAD3C15BD3}" dt="2022-02-17T06:06:07.065" v="554" actId="1076"/>
        <pc:sldMkLst>
          <pc:docMk/>
          <pc:sldMk cId="3729323318" sldId="291"/>
        </pc:sldMkLst>
        <pc:spChg chg="mod">
          <ac:chgData name="차혜돈" userId="S::d011052@aivle.kt.co.kr::67b80b62-3310-4b52-8362-a0411f745a0c" providerId="AD" clId="Web-{012129EE-A378-4274-A6CD-C7BAD3C15BD3}" dt="2022-02-17T06:06:05.628" v="553" actId="1076"/>
          <ac:spMkLst>
            <pc:docMk/>
            <pc:sldMk cId="3729323318" sldId="291"/>
            <ac:spMk id="10" creationId="{B1000D23-BCD4-425C-BBE2-FB7765154900}"/>
          </ac:spMkLst>
        </pc:spChg>
        <pc:spChg chg="add mod">
          <ac:chgData name="차혜돈" userId="S::d011052@aivle.kt.co.kr::67b80b62-3310-4b52-8362-a0411f745a0c" providerId="AD" clId="Web-{012129EE-A378-4274-A6CD-C7BAD3C15BD3}" dt="2022-02-17T06:06:02.815" v="552" actId="1076"/>
          <ac:spMkLst>
            <pc:docMk/>
            <pc:sldMk cId="3729323318" sldId="291"/>
            <ac:spMk id="11" creationId="{2607DCA2-2845-410E-A190-4878082D9389}"/>
          </ac:spMkLst>
        </pc:spChg>
        <pc:spChg chg="mod">
          <ac:chgData name="차혜돈" userId="S::d011052@aivle.kt.co.kr::67b80b62-3310-4b52-8362-a0411f745a0c" providerId="AD" clId="Web-{012129EE-A378-4274-A6CD-C7BAD3C15BD3}" dt="2022-02-17T06:05:59.940" v="551" actId="1076"/>
          <ac:spMkLst>
            <pc:docMk/>
            <pc:sldMk cId="3729323318" sldId="291"/>
            <ac:spMk id="14" creationId="{270D8DB5-10E6-422E-AB64-39E32A42895D}"/>
          </ac:spMkLst>
        </pc:spChg>
        <pc:spChg chg="mod">
          <ac:chgData name="차혜돈" userId="S::d011052@aivle.kt.co.kr::67b80b62-3310-4b52-8362-a0411f745a0c" providerId="AD" clId="Web-{012129EE-A378-4274-A6CD-C7BAD3C15BD3}" dt="2022-02-17T06:05:48.284" v="548" actId="1076"/>
          <ac:spMkLst>
            <pc:docMk/>
            <pc:sldMk cId="3729323318" sldId="291"/>
            <ac:spMk id="15" creationId="{C9C9ABC1-BC8D-4CA7-A7EB-7DB2710FFC7D}"/>
          </ac:spMkLst>
        </pc:spChg>
        <pc:spChg chg="add mod">
          <ac:chgData name="차혜돈" userId="S::d011052@aivle.kt.co.kr::67b80b62-3310-4b52-8362-a0411f745a0c" providerId="AD" clId="Web-{012129EE-A378-4274-A6CD-C7BAD3C15BD3}" dt="2022-02-17T06:06:07.065" v="554" actId="1076"/>
          <ac:spMkLst>
            <pc:docMk/>
            <pc:sldMk cId="3729323318" sldId="291"/>
            <ac:spMk id="16" creationId="{3307E2F2-42E6-4460-8098-42A52E91C438}"/>
          </ac:spMkLst>
        </pc:spChg>
        <pc:picChg chg="mod">
          <ac:chgData name="차혜돈" userId="S::d011052@aivle.kt.co.kr::67b80b62-3310-4b52-8362-a0411f745a0c" providerId="AD" clId="Web-{012129EE-A378-4274-A6CD-C7BAD3C15BD3}" dt="2022-02-17T06:05:51.424" v="549" actId="1076"/>
          <ac:picMkLst>
            <pc:docMk/>
            <pc:sldMk cId="3729323318" sldId="291"/>
            <ac:picMk id="3" creationId="{36CD9332-94DC-4D60-89F3-531CB2E9132E}"/>
          </ac:picMkLst>
        </pc:picChg>
        <pc:picChg chg="del mod">
          <ac:chgData name="차혜돈" userId="S::d011052@aivle.kt.co.kr::67b80b62-3310-4b52-8362-a0411f745a0c" providerId="AD" clId="Web-{012129EE-A378-4274-A6CD-C7BAD3C15BD3}" dt="2022-02-17T06:04:29.017" v="460"/>
          <ac:picMkLst>
            <pc:docMk/>
            <pc:sldMk cId="3729323318" sldId="291"/>
            <ac:picMk id="9" creationId="{73168E98-F7D3-4F5C-BCED-FCEADE73D4FE}"/>
          </ac:picMkLst>
        </pc:picChg>
      </pc:sldChg>
      <pc:sldChg chg="delSp modSp add replId">
        <pc:chgData name="차혜돈" userId="S::d011052@aivle.kt.co.kr::67b80b62-3310-4b52-8362-a0411f745a0c" providerId="AD" clId="Web-{012129EE-A378-4274-A6CD-C7BAD3C15BD3}" dt="2022-02-17T06:50:27.297" v="1735" actId="20577"/>
        <pc:sldMkLst>
          <pc:docMk/>
          <pc:sldMk cId="2797175452" sldId="292"/>
        </pc:sldMkLst>
        <pc:spChg chg="mod">
          <ac:chgData name="차혜돈" userId="S::d011052@aivle.kt.co.kr::67b80b62-3310-4b52-8362-a0411f745a0c" providerId="AD" clId="Web-{012129EE-A378-4274-A6CD-C7BAD3C15BD3}" dt="2022-02-17T06:50:27.297" v="1735" actId="20577"/>
          <ac:spMkLst>
            <pc:docMk/>
            <pc:sldMk cId="2797175452" sldId="292"/>
            <ac:spMk id="3" creationId="{28C9F7E9-DEFC-4F08-B986-0E146C53981B}"/>
          </ac:spMkLst>
        </pc:spChg>
        <pc:spChg chg="mod">
          <ac:chgData name="차혜돈" userId="S::d011052@aivle.kt.co.kr::67b80b62-3310-4b52-8362-a0411f745a0c" providerId="AD" clId="Web-{012129EE-A378-4274-A6CD-C7BAD3C15BD3}" dt="2022-02-17T06:05:31.533" v="537" actId="1076"/>
          <ac:spMkLst>
            <pc:docMk/>
            <pc:sldMk cId="2797175452" sldId="292"/>
            <ac:spMk id="4" creationId="{2B69DCB5-FC44-4CF6-95FC-E6C693B6C6A6}"/>
          </ac:spMkLst>
        </pc:spChg>
        <pc:spChg chg="del">
          <ac:chgData name="차혜돈" userId="S::d011052@aivle.kt.co.kr::67b80b62-3310-4b52-8362-a0411f745a0c" providerId="AD" clId="Web-{012129EE-A378-4274-A6CD-C7BAD3C15BD3}" dt="2022-02-17T06:04:52.658" v="466"/>
          <ac:spMkLst>
            <pc:docMk/>
            <pc:sldMk cId="2797175452" sldId="292"/>
            <ac:spMk id="12" creationId="{0A348F39-E69C-464B-A6CB-451B66980E71}"/>
          </ac:spMkLst>
        </pc:spChg>
        <pc:picChg chg="mod">
          <ac:chgData name="차혜돈" userId="S::d011052@aivle.kt.co.kr::67b80b62-3310-4b52-8362-a0411f745a0c" providerId="AD" clId="Web-{012129EE-A378-4274-A6CD-C7BAD3C15BD3}" dt="2022-02-17T06:04:56.923" v="469" actId="1076"/>
          <ac:picMkLst>
            <pc:docMk/>
            <pc:sldMk cId="2797175452" sldId="292"/>
            <ac:picMk id="10" creationId="{3FCE80E0-3F6A-419E-A413-D6CFF53C2336}"/>
          </ac:picMkLst>
        </pc:picChg>
      </pc:sldChg>
      <pc:sldChg chg="addSp delSp modSp add del replId">
        <pc:chgData name="차혜돈" userId="S::d011052@aivle.kt.co.kr::67b80b62-3310-4b52-8362-a0411f745a0c" providerId="AD" clId="Web-{012129EE-A378-4274-A6CD-C7BAD3C15BD3}" dt="2022-02-17T06:42:12.289" v="1570"/>
        <pc:sldMkLst>
          <pc:docMk/>
          <pc:sldMk cId="2378004622" sldId="293"/>
        </pc:sldMkLst>
        <pc:spChg chg="add mod">
          <ac:chgData name="차혜돈" userId="S::d011052@aivle.kt.co.kr::67b80b62-3310-4b52-8362-a0411f745a0c" providerId="AD" clId="Web-{012129EE-A378-4274-A6CD-C7BAD3C15BD3}" dt="2022-02-17T06:39:06.582" v="1427" actId="1076"/>
          <ac:spMkLst>
            <pc:docMk/>
            <pc:sldMk cId="2378004622" sldId="293"/>
            <ac:spMk id="7" creationId="{24315C1C-AF38-4F3E-8677-2E399C162B1D}"/>
          </ac:spMkLst>
        </pc:spChg>
        <pc:spChg chg="del mod">
          <ac:chgData name="차혜돈" userId="S::d011052@aivle.kt.co.kr::67b80b62-3310-4b52-8362-a0411f745a0c" providerId="AD" clId="Web-{012129EE-A378-4274-A6CD-C7BAD3C15BD3}" dt="2022-02-17T06:07:29.426" v="561"/>
          <ac:spMkLst>
            <pc:docMk/>
            <pc:sldMk cId="2378004622" sldId="293"/>
            <ac:spMk id="11" creationId="{4E2A46A0-E26F-4158-A8E9-4C2AB1766074}"/>
          </ac:spMkLst>
        </pc:spChg>
        <pc:picChg chg="add mod">
          <ac:chgData name="차혜돈" userId="S::d011052@aivle.kt.co.kr::67b80b62-3310-4b52-8362-a0411f745a0c" providerId="AD" clId="Web-{012129EE-A378-4274-A6CD-C7BAD3C15BD3}" dt="2022-02-17T06:07:57.817" v="568" actId="1076"/>
          <ac:picMkLst>
            <pc:docMk/>
            <pc:sldMk cId="2378004622" sldId="293"/>
            <ac:picMk id="2" creationId="{D939D8C9-58E1-4067-89CE-80B3F9551A84}"/>
          </ac:picMkLst>
        </pc:picChg>
        <pc:picChg chg="del">
          <ac:chgData name="차혜돈" userId="S::d011052@aivle.kt.co.kr::67b80b62-3310-4b52-8362-a0411f745a0c" providerId="AD" clId="Web-{012129EE-A378-4274-A6CD-C7BAD3C15BD3}" dt="2022-02-17T06:07:28.176" v="559"/>
          <ac:picMkLst>
            <pc:docMk/>
            <pc:sldMk cId="2378004622" sldId="293"/>
            <ac:picMk id="4" creationId="{F45042A4-A590-4B58-AD1C-97E9265FDCBD}"/>
          </ac:picMkLst>
        </pc:picChg>
        <pc:picChg chg="del">
          <ac:chgData name="차혜돈" userId="S::d011052@aivle.kt.co.kr::67b80b62-3310-4b52-8362-a0411f745a0c" providerId="AD" clId="Web-{012129EE-A378-4274-A6CD-C7BAD3C15BD3}" dt="2022-02-17T06:07:27.598" v="558"/>
          <ac:picMkLst>
            <pc:docMk/>
            <pc:sldMk cId="2378004622" sldId="293"/>
            <ac:picMk id="6" creationId="{09EED987-9B66-452A-9861-B691A8798C56}"/>
          </ac:picMkLst>
        </pc:picChg>
      </pc:sldChg>
      <pc:sldChg chg="addSp delSp modSp add replId">
        <pc:chgData name="차혜돈" userId="S::d011052@aivle.kt.co.kr::67b80b62-3310-4b52-8362-a0411f745a0c" providerId="AD" clId="Web-{012129EE-A378-4274-A6CD-C7BAD3C15BD3}" dt="2022-02-17T06:21:08.346" v="934" actId="20577"/>
        <pc:sldMkLst>
          <pc:docMk/>
          <pc:sldMk cId="907189564" sldId="294"/>
        </pc:sldMkLst>
        <pc:spChg chg="mod">
          <ac:chgData name="차혜돈" userId="S::d011052@aivle.kt.co.kr::67b80b62-3310-4b52-8362-a0411f745a0c" providerId="AD" clId="Web-{012129EE-A378-4274-A6CD-C7BAD3C15BD3}" dt="2022-02-17T06:18:41.499" v="845" actId="1076"/>
          <ac:spMkLst>
            <pc:docMk/>
            <pc:sldMk cId="907189564" sldId="294"/>
            <ac:spMk id="4" creationId="{EA046411-FB17-4C59-BED4-CD258E173D64}"/>
          </ac:spMkLst>
        </pc:spChg>
        <pc:spChg chg="add mod">
          <ac:chgData name="차혜돈" userId="S::d011052@aivle.kt.co.kr::67b80b62-3310-4b52-8362-a0411f745a0c" providerId="AD" clId="Web-{012129EE-A378-4274-A6CD-C7BAD3C15BD3}" dt="2022-02-17T06:21:08.346" v="934" actId="20577"/>
          <ac:spMkLst>
            <pc:docMk/>
            <pc:sldMk cId="907189564" sldId="294"/>
            <ac:spMk id="7" creationId="{FE59BA82-0385-418F-AF7E-463B30B25B30}"/>
          </ac:spMkLst>
        </pc:spChg>
        <pc:spChg chg="mod">
          <ac:chgData name="차혜돈" userId="S::d011052@aivle.kt.co.kr::67b80b62-3310-4b52-8362-a0411f745a0c" providerId="AD" clId="Web-{012129EE-A378-4274-A6CD-C7BAD3C15BD3}" dt="2022-02-17T06:10:03.928" v="591" actId="20577"/>
          <ac:spMkLst>
            <pc:docMk/>
            <pc:sldMk cId="907189564" sldId="294"/>
            <ac:spMk id="13" creationId="{75A0EEDD-0865-4441-B55F-83F17CF1B055}"/>
          </ac:spMkLst>
        </pc:spChg>
        <pc:picChg chg="del">
          <ac:chgData name="차혜돈" userId="S::d011052@aivle.kt.co.kr::67b80b62-3310-4b52-8362-a0411f745a0c" providerId="AD" clId="Web-{012129EE-A378-4274-A6CD-C7BAD3C15BD3}" dt="2022-02-17T06:09:58.038" v="579"/>
          <ac:picMkLst>
            <pc:docMk/>
            <pc:sldMk cId="907189564" sldId="294"/>
            <ac:picMk id="2" creationId="{D939D8C9-58E1-4067-89CE-80B3F9551A84}"/>
          </ac:picMkLst>
        </pc:picChg>
        <pc:picChg chg="add mod">
          <ac:chgData name="차혜돈" userId="S::d011052@aivle.kt.co.kr::67b80b62-3310-4b52-8362-a0411f745a0c" providerId="AD" clId="Web-{012129EE-A378-4274-A6CD-C7BAD3C15BD3}" dt="2022-02-17T06:10:29.929" v="598" actId="1076"/>
          <ac:picMkLst>
            <pc:docMk/>
            <pc:sldMk cId="907189564" sldId="294"/>
            <ac:picMk id="3" creationId="{183F2DB4-F494-40EA-870A-62F05B53A52F}"/>
          </ac:picMkLst>
        </pc:picChg>
      </pc:sldChg>
      <pc:sldChg chg="add del replId">
        <pc:chgData name="차혜돈" userId="S::d011052@aivle.kt.co.kr::67b80b62-3310-4b52-8362-a0411f745a0c" providerId="AD" clId="Web-{012129EE-A378-4274-A6CD-C7BAD3C15BD3}" dt="2022-02-17T06:07:31.129" v="563"/>
        <pc:sldMkLst>
          <pc:docMk/>
          <pc:sldMk cId="3787769418" sldId="294"/>
        </pc:sldMkLst>
      </pc:sldChg>
      <pc:sldChg chg="addSp delSp modSp add replId">
        <pc:chgData name="차혜돈" userId="S::d011052@aivle.kt.co.kr::67b80b62-3310-4b52-8362-a0411f745a0c" providerId="AD" clId="Web-{012129EE-A378-4274-A6CD-C7BAD3C15BD3}" dt="2022-02-17T06:27:16.008" v="1082" actId="1076"/>
        <pc:sldMkLst>
          <pc:docMk/>
          <pc:sldMk cId="32066899" sldId="295"/>
        </pc:sldMkLst>
        <pc:spChg chg="mod">
          <ac:chgData name="차혜돈" userId="S::d011052@aivle.kt.co.kr::67b80b62-3310-4b52-8362-a0411f745a0c" providerId="AD" clId="Web-{012129EE-A378-4274-A6CD-C7BAD3C15BD3}" dt="2022-02-17T06:27:14.492" v="1081" actId="1076"/>
          <ac:spMkLst>
            <pc:docMk/>
            <pc:sldMk cId="32066899" sldId="295"/>
            <ac:spMk id="3" creationId="{69324D90-DB1C-4A66-ACEB-1C286C720735}"/>
          </ac:spMkLst>
        </pc:spChg>
        <pc:picChg chg="del">
          <ac:chgData name="차혜돈" userId="S::d011052@aivle.kt.co.kr::67b80b62-3310-4b52-8362-a0411f745a0c" providerId="AD" clId="Web-{012129EE-A378-4274-A6CD-C7BAD3C15BD3}" dt="2022-02-17T06:12:53.431" v="774"/>
          <ac:picMkLst>
            <pc:docMk/>
            <pc:sldMk cId="32066899" sldId="295"/>
            <ac:picMk id="2" creationId="{AB9FFCBC-F86F-4B6C-9D4F-17C4843A63C6}"/>
          </ac:picMkLst>
        </pc:picChg>
        <pc:picChg chg="add mod">
          <ac:chgData name="차혜돈" userId="S::d011052@aivle.kt.co.kr::67b80b62-3310-4b52-8362-a0411f745a0c" providerId="AD" clId="Web-{012129EE-A378-4274-A6CD-C7BAD3C15BD3}" dt="2022-02-17T06:13:04.353" v="779" actId="14100"/>
          <ac:picMkLst>
            <pc:docMk/>
            <pc:sldMk cId="32066899" sldId="295"/>
            <ac:picMk id="4" creationId="{6CC0A68A-10DB-445F-BCB9-79194DF672C2}"/>
          </ac:picMkLst>
        </pc:picChg>
        <pc:picChg chg="add mod">
          <ac:chgData name="차혜돈" userId="S::d011052@aivle.kt.co.kr::67b80b62-3310-4b52-8362-a0411f745a0c" providerId="AD" clId="Web-{012129EE-A378-4274-A6CD-C7BAD3C15BD3}" dt="2022-02-17T06:27:16.008" v="1082" actId="1076"/>
          <ac:picMkLst>
            <pc:docMk/>
            <pc:sldMk cId="32066899" sldId="295"/>
            <ac:picMk id="7" creationId="{B3C37A28-8C4E-4807-8380-8C86E910488B}"/>
          </ac:picMkLst>
        </pc:picChg>
      </pc:sldChg>
      <pc:sldChg chg="addSp delSp modSp add del replId">
        <pc:chgData name="차혜돈" userId="S::d011052@aivle.kt.co.kr::67b80b62-3310-4b52-8362-a0411f745a0c" providerId="AD" clId="Web-{012129EE-A378-4274-A6CD-C7BAD3C15BD3}" dt="2022-02-17T06:42:09.273" v="1569"/>
        <pc:sldMkLst>
          <pc:docMk/>
          <pc:sldMk cId="741869312" sldId="296"/>
        </pc:sldMkLst>
        <pc:spChg chg="add mod">
          <ac:chgData name="차혜돈" userId="S::d011052@aivle.kt.co.kr::67b80b62-3310-4b52-8362-a0411f745a0c" providerId="AD" clId="Web-{012129EE-A378-4274-A6CD-C7BAD3C15BD3}" dt="2022-02-17T06:38:34.816" v="1424" actId="1076"/>
          <ac:spMkLst>
            <pc:docMk/>
            <pc:sldMk cId="741869312" sldId="296"/>
            <ac:spMk id="7" creationId="{82315E23-C5DB-4FB3-83A2-E207214DA057}"/>
          </ac:spMkLst>
        </pc:spChg>
        <pc:picChg chg="del">
          <ac:chgData name="차혜돈" userId="S::d011052@aivle.kt.co.kr::67b80b62-3310-4b52-8362-a0411f745a0c" providerId="AD" clId="Web-{012129EE-A378-4274-A6CD-C7BAD3C15BD3}" dt="2022-02-17T06:15:03.590" v="835"/>
          <ac:picMkLst>
            <pc:docMk/>
            <pc:sldMk cId="741869312" sldId="296"/>
            <ac:picMk id="2" creationId="{4F8D8E1C-6C78-47B6-A82A-6718805D4387}"/>
          </ac:picMkLst>
        </pc:picChg>
        <pc:picChg chg="del">
          <ac:chgData name="차혜돈" userId="S::d011052@aivle.kt.co.kr::67b80b62-3310-4b52-8362-a0411f745a0c" providerId="AD" clId="Web-{012129EE-A378-4274-A6CD-C7BAD3C15BD3}" dt="2022-02-17T06:15:04.402" v="836"/>
          <ac:picMkLst>
            <pc:docMk/>
            <pc:sldMk cId="741869312" sldId="296"/>
            <ac:picMk id="3" creationId="{9EDA6FF5-72EB-43DC-AEC5-9DC510D6CA4D}"/>
          </ac:picMkLst>
        </pc:picChg>
        <pc:picChg chg="add mod">
          <ac:chgData name="차혜돈" userId="S::d011052@aivle.kt.co.kr::67b80b62-3310-4b52-8362-a0411f745a0c" providerId="AD" clId="Web-{012129EE-A378-4274-A6CD-C7BAD3C15BD3}" dt="2022-02-17T06:15:23.559" v="842" actId="1076"/>
          <ac:picMkLst>
            <pc:docMk/>
            <pc:sldMk cId="741869312" sldId="296"/>
            <ac:picMk id="4" creationId="{00EE9D56-1A0C-4B6C-BC72-42144F42E920}"/>
          </ac:picMkLst>
        </pc:picChg>
      </pc:sldChg>
      <pc:sldChg chg="add del replId">
        <pc:chgData name="차혜돈" userId="S::d011052@aivle.kt.co.kr::67b80b62-3310-4b52-8362-a0411f745a0c" providerId="AD" clId="Web-{012129EE-A378-4274-A6CD-C7BAD3C15BD3}" dt="2022-02-17T06:12:56.431" v="776"/>
        <pc:sldMkLst>
          <pc:docMk/>
          <pc:sldMk cId="4180135584" sldId="296"/>
        </pc:sldMkLst>
      </pc:sldChg>
      <pc:sldChg chg="modSp">
        <pc:chgData name="차혜돈" userId="S::d011052@aivle.kt.co.kr::67b80b62-3310-4b52-8362-a0411f745a0c" providerId="AD" clId="Web-{012129EE-A378-4274-A6CD-C7BAD3C15BD3}" dt="2022-02-17T06:48:08.795" v="1719" actId="20577"/>
        <pc:sldMkLst>
          <pc:docMk/>
          <pc:sldMk cId="563295051" sldId="297"/>
        </pc:sldMkLst>
        <pc:spChg chg="mod">
          <ac:chgData name="차혜돈" userId="S::d011052@aivle.kt.co.kr::67b80b62-3310-4b52-8362-a0411f745a0c" providerId="AD" clId="Web-{012129EE-A378-4274-A6CD-C7BAD3C15BD3}" dt="2022-02-17T06:48:08.795" v="1719" actId="20577"/>
          <ac:spMkLst>
            <pc:docMk/>
            <pc:sldMk cId="563295051" sldId="297"/>
            <ac:spMk id="3" creationId="{463879B6-654B-41AF-B99E-18F31A050E19}"/>
          </ac:spMkLst>
        </pc:spChg>
      </pc:sldChg>
      <pc:sldChg chg="add del replId">
        <pc:chgData name="차혜돈" userId="S::d011052@aivle.kt.co.kr::67b80b62-3310-4b52-8362-a0411f745a0c" providerId="AD" clId="Web-{012129EE-A378-4274-A6CD-C7BAD3C15BD3}" dt="2022-02-17T06:15:08.637" v="838"/>
        <pc:sldMkLst>
          <pc:docMk/>
          <pc:sldMk cId="3097018409" sldId="297"/>
        </pc:sldMkLst>
      </pc:sldChg>
      <pc:sldChg chg="modSp add del replId">
        <pc:chgData name="차혜돈" userId="S::d011052@aivle.kt.co.kr::67b80b62-3310-4b52-8362-a0411f745a0c" providerId="AD" clId="Web-{012129EE-A378-4274-A6CD-C7BAD3C15BD3}" dt="2022-02-17T06:43:14.180" v="1572"/>
        <pc:sldMkLst>
          <pc:docMk/>
          <pc:sldMk cId="460568050" sldId="298"/>
        </pc:sldMkLst>
        <pc:spChg chg="mod">
          <ac:chgData name="차혜돈" userId="S::d011052@aivle.kt.co.kr::67b80b62-3310-4b52-8362-a0411f745a0c" providerId="AD" clId="Web-{012129EE-A378-4274-A6CD-C7BAD3C15BD3}" dt="2022-02-17T06:40:16.396" v="1500" actId="20577"/>
          <ac:spMkLst>
            <pc:docMk/>
            <pc:sldMk cId="460568050" sldId="298"/>
            <ac:spMk id="3" creationId="{463879B6-654B-41AF-B99E-18F31A050E19}"/>
          </ac:spMkLst>
        </pc:spChg>
      </pc:sldChg>
      <pc:sldChg chg="addSp delSp modSp add replId">
        <pc:chgData name="차혜돈" userId="S::d011052@aivle.kt.co.kr::67b80b62-3310-4b52-8362-a0411f745a0c" providerId="AD" clId="Web-{012129EE-A378-4274-A6CD-C7BAD3C15BD3}" dt="2022-02-17T06:42:05.367" v="1568" actId="20577"/>
        <pc:sldMkLst>
          <pc:docMk/>
          <pc:sldMk cId="1442753000" sldId="299"/>
        </pc:sldMkLst>
        <pc:spChg chg="add mod">
          <ac:chgData name="차혜돈" userId="S::d011052@aivle.kt.co.kr::67b80b62-3310-4b52-8362-a0411f745a0c" providerId="AD" clId="Web-{012129EE-A378-4274-A6CD-C7BAD3C15BD3}" dt="2022-02-17T06:41:56.101" v="1565" actId="1076"/>
          <ac:spMkLst>
            <pc:docMk/>
            <pc:sldMk cId="1442753000" sldId="299"/>
            <ac:spMk id="3" creationId="{F776A9DB-D51B-4ECE-AAB6-12FDB4DE6549}"/>
          </ac:spMkLst>
        </pc:spChg>
        <pc:spChg chg="add mod">
          <ac:chgData name="차혜돈" userId="S::d011052@aivle.kt.co.kr::67b80b62-3310-4b52-8362-a0411f745a0c" providerId="AD" clId="Web-{012129EE-A378-4274-A6CD-C7BAD3C15BD3}" dt="2022-02-17T06:42:05.367" v="1568" actId="20577"/>
          <ac:spMkLst>
            <pc:docMk/>
            <pc:sldMk cId="1442753000" sldId="299"/>
            <ac:spMk id="4" creationId="{D830DDFA-9589-4F14-B866-2594A7CEE5A3}"/>
          </ac:spMkLst>
        </pc:spChg>
        <pc:spChg chg="mod">
          <ac:chgData name="차혜돈" userId="S::d011052@aivle.kt.co.kr::67b80b62-3310-4b52-8362-a0411f745a0c" providerId="AD" clId="Web-{012129EE-A378-4274-A6CD-C7BAD3C15BD3}" dt="2022-02-17T06:41:14.616" v="1556" actId="20577"/>
          <ac:spMkLst>
            <pc:docMk/>
            <pc:sldMk cId="1442753000" sldId="299"/>
            <ac:spMk id="6" creationId="{00000000-0000-0000-0000-000000000000}"/>
          </ac:spMkLst>
        </pc:spChg>
        <pc:spChg chg="del">
          <ac:chgData name="차혜돈" userId="S::d011052@aivle.kt.co.kr::67b80b62-3310-4b52-8362-a0411f745a0c" providerId="AD" clId="Web-{012129EE-A378-4274-A6CD-C7BAD3C15BD3}" dt="2022-02-17T06:41:50.538" v="1564"/>
          <ac:spMkLst>
            <pc:docMk/>
            <pc:sldMk cId="1442753000" sldId="299"/>
            <ac:spMk id="10" creationId="{2AE405B0-28AC-45F0-A197-854829DEB0AA}"/>
          </ac:spMkLst>
        </pc:spChg>
        <pc:spChg chg="del">
          <ac:chgData name="차혜돈" userId="S::d011052@aivle.kt.co.kr::67b80b62-3310-4b52-8362-a0411f745a0c" providerId="AD" clId="Web-{012129EE-A378-4274-A6CD-C7BAD3C15BD3}" dt="2022-02-17T06:41:35.804" v="1561"/>
          <ac:spMkLst>
            <pc:docMk/>
            <pc:sldMk cId="1442753000" sldId="299"/>
            <ac:spMk id="18" creationId="{86C94573-BCA4-4956-8033-808B7F3E616A}"/>
          </ac:spMkLst>
        </pc:spChg>
        <pc:picChg chg="add mod">
          <ac:chgData name="차혜돈" userId="S::d011052@aivle.kt.co.kr::67b80b62-3310-4b52-8362-a0411f745a0c" providerId="AD" clId="Web-{012129EE-A378-4274-A6CD-C7BAD3C15BD3}" dt="2022-02-17T06:41:38.491" v="1562" actId="1076"/>
          <ac:picMkLst>
            <pc:docMk/>
            <pc:sldMk cId="1442753000" sldId="299"/>
            <ac:picMk id="2" creationId="{2D6BD7DE-025C-4F2E-8EB8-9DC19D43A44A}"/>
          </ac:picMkLst>
        </pc:picChg>
        <pc:picChg chg="del">
          <ac:chgData name="차혜돈" userId="S::d011052@aivle.kt.co.kr::67b80b62-3310-4b52-8362-a0411f745a0c" providerId="AD" clId="Web-{012129EE-A378-4274-A6CD-C7BAD3C15BD3}" dt="2022-02-17T06:41:29.444" v="1557"/>
          <ac:picMkLst>
            <pc:docMk/>
            <pc:sldMk cId="1442753000" sldId="299"/>
            <ac:picMk id="11" creationId="{A1A18B2C-3884-4C0E-B661-22C4724153B3}"/>
          </ac:picMkLst>
        </pc:picChg>
      </pc:sldChg>
      <pc:sldChg chg="add del replId">
        <pc:chgData name="차혜돈" userId="S::d011052@aivle.kt.co.kr::67b80b62-3310-4b52-8362-a0411f745a0c" providerId="AD" clId="Web-{012129EE-A378-4274-A6CD-C7BAD3C15BD3}" dt="2022-02-17T06:40:51.756" v="1502"/>
        <pc:sldMkLst>
          <pc:docMk/>
          <pc:sldMk cId="2886568498" sldId="299"/>
        </pc:sldMkLst>
      </pc:sldChg>
    </pc:docChg>
  </pc:docChgLst>
  <pc:docChgLst>
    <pc:chgData name="임대원" userId="S::d011041@aivle.kt.co.kr::3763dee1-61bb-485d-a313-1f1a9874d3f1" providerId="AD" clId="Web-{5AE3D0EC-03AD-4CFA-8D57-272E0543AAFA}"/>
    <pc:docChg chg="addSld delSld modSld">
      <pc:chgData name="임대원" userId="S::d011041@aivle.kt.co.kr::3763dee1-61bb-485d-a313-1f1a9874d3f1" providerId="AD" clId="Web-{5AE3D0EC-03AD-4CFA-8D57-272E0543AAFA}" dt="2022-02-17T06:50:44.664" v="1376" actId="20577"/>
      <pc:docMkLst>
        <pc:docMk/>
      </pc:docMkLst>
      <pc:sldChg chg="modSp">
        <pc:chgData name="임대원" userId="S::d011041@aivle.kt.co.kr::3763dee1-61bb-485d-a313-1f1a9874d3f1" providerId="AD" clId="Web-{5AE3D0EC-03AD-4CFA-8D57-272E0543AAFA}" dt="2022-02-17T05:13:26.779" v="35" actId="20577"/>
        <pc:sldMkLst>
          <pc:docMk/>
          <pc:sldMk cId="2742298945" sldId="257"/>
        </pc:sldMkLst>
        <pc:spChg chg="mod">
          <ac:chgData name="임대원" userId="S::d011041@aivle.kt.co.kr::3763dee1-61bb-485d-a313-1f1a9874d3f1" providerId="AD" clId="Web-{5AE3D0EC-03AD-4CFA-8D57-272E0543AAFA}" dt="2022-02-17T05:13:26.779" v="35" actId="20577"/>
          <ac:spMkLst>
            <pc:docMk/>
            <pc:sldMk cId="2742298945" sldId="257"/>
            <ac:spMk id="22" creationId="{00000000-0000-0000-0000-000000000000}"/>
          </ac:spMkLst>
        </pc:spChg>
      </pc:sldChg>
      <pc:sldChg chg="addSp modSp">
        <pc:chgData name="임대원" userId="S::d011041@aivle.kt.co.kr::3763dee1-61bb-485d-a313-1f1a9874d3f1" providerId="AD" clId="Web-{5AE3D0EC-03AD-4CFA-8D57-272E0543AAFA}" dt="2022-02-17T06:31:29.891" v="964" actId="20577"/>
        <pc:sldMkLst>
          <pc:docMk/>
          <pc:sldMk cId="447887149" sldId="258"/>
        </pc:sldMkLst>
        <pc:spChg chg="mod">
          <ac:chgData name="임대원" userId="S::d011041@aivle.kt.co.kr::3763dee1-61bb-485d-a313-1f1a9874d3f1" providerId="AD" clId="Web-{5AE3D0EC-03AD-4CFA-8D57-272E0543AAFA}" dt="2022-02-17T06:11:15.414" v="433" actId="20577"/>
          <ac:spMkLst>
            <pc:docMk/>
            <pc:sldMk cId="447887149" sldId="258"/>
            <ac:spMk id="8" creationId="{00000000-0000-0000-0000-000000000000}"/>
          </ac:spMkLst>
        </pc:spChg>
        <pc:spChg chg="mod">
          <ac:chgData name="임대원" userId="S::d011041@aivle.kt.co.kr::3763dee1-61bb-485d-a313-1f1a9874d3f1" providerId="AD" clId="Web-{5AE3D0EC-03AD-4CFA-8D57-272E0543AAFA}" dt="2022-02-17T06:11:19.882" v="439" actId="20577"/>
          <ac:spMkLst>
            <pc:docMk/>
            <pc:sldMk cId="447887149" sldId="258"/>
            <ac:spMk id="17" creationId="{00000000-0000-0000-0000-000000000000}"/>
          </ac:spMkLst>
        </pc:spChg>
        <pc:spChg chg="mod">
          <ac:chgData name="임대원" userId="S::d011041@aivle.kt.co.kr::3763dee1-61bb-485d-a313-1f1a9874d3f1" providerId="AD" clId="Web-{5AE3D0EC-03AD-4CFA-8D57-272E0543AAFA}" dt="2022-02-17T06:31:29.891" v="964" actId="20577"/>
          <ac:spMkLst>
            <pc:docMk/>
            <pc:sldMk cId="447887149" sldId="258"/>
            <ac:spMk id="21" creationId="{00000000-0000-0000-0000-000000000000}"/>
          </ac:spMkLst>
        </pc:spChg>
        <pc:spChg chg="mod">
          <ac:chgData name="임대원" userId="S::d011041@aivle.kt.co.kr::3763dee1-61bb-485d-a313-1f1a9874d3f1" providerId="AD" clId="Web-{5AE3D0EC-03AD-4CFA-8D57-272E0543AAFA}" dt="2022-02-17T06:14:52.246" v="626" actId="20577"/>
          <ac:spMkLst>
            <pc:docMk/>
            <pc:sldMk cId="447887149" sldId="258"/>
            <ac:spMk id="25" creationId="{39BC037A-2FFF-489C-9E0B-F1E08FBA7940}"/>
          </ac:spMkLst>
        </pc:spChg>
        <pc:spChg chg="mod">
          <ac:chgData name="임대원" userId="S::d011041@aivle.kt.co.kr::3763dee1-61bb-485d-a313-1f1a9874d3f1" providerId="AD" clId="Web-{5AE3D0EC-03AD-4CFA-8D57-272E0543AAFA}" dt="2022-02-17T06:17:23.734" v="765" actId="20577"/>
          <ac:spMkLst>
            <pc:docMk/>
            <pc:sldMk cId="447887149" sldId="258"/>
            <ac:spMk id="27" creationId="{F2E729F6-5CA9-458D-BE1A-CBACE1EBBB9C}"/>
          </ac:spMkLst>
        </pc:spChg>
        <pc:spChg chg="mod">
          <ac:chgData name="임대원" userId="S::d011041@aivle.kt.co.kr::3763dee1-61bb-485d-a313-1f1a9874d3f1" providerId="AD" clId="Web-{5AE3D0EC-03AD-4CFA-8D57-272E0543AAFA}" dt="2022-02-17T06:17:31.640" v="788" actId="20577"/>
          <ac:spMkLst>
            <pc:docMk/>
            <pc:sldMk cId="447887149" sldId="258"/>
            <ac:spMk id="28" creationId="{23A4A73B-14A2-42AE-8C19-44208937AC80}"/>
          </ac:spMkLst>
        </pc:spChg>
        <pc:grpChg chg="add mod">
          <ac:chgData name="임대원" userId="S::d011041@aivle.kt.co.kr::3763dee1-61bb-485d-a313-1f1a9874d3f1" providerId="AD" clId="Web-{5AE3D0EC-03AD-4CFA-8D57-272E0543AAFA}" dt="2022-02-17T06:17:21.827" v="763" actId="1076"/>
          <ac:grpSpMkLst>
            <pc:docMk/>
            <pc:sldMk cId="447887149" sldId="258"/>
            <ac:grpSpMk id="22" creationId="{1A39602B-D38D-4236-83A4-124E40D30A66}"/>
          </ac:grpSpMkLst>
        </pc:grpChg>
      </pc:sldChg>
      <pc:sldChg chg="addSp modSp">
        <pc:chgData name="임대원" userId="S::d011041@aivle.kt.co.kr::3763dee1-61bb-485d-a313-1f1a9874d3f1" providerId="AD" clId="Web-{5AE3D0EC-03AD-4CFA-8D57-272E0543AAFA}" dt="2022-02-17T06:12:22.477" v="484" actId="1076"/>
        <pc:sldMkLst>
          <pc:docMk/>
          <pc:sldMk cId="215770623" sldId="261"/>
        </pc:sldMkLst>
        <pc:spChg chg="mod">
          <ac:chgData name="임대원" userId="S::d011041@aivle.kt.co.kr::3763dee1-61bb-485d-a313-1f1a9874d3f1" providerId="AD" clId="Web-{5AE3D0EC-03AD-4CFA-8D57-272E0543AAFA}" dt="2022-02-17T06:11:08.226" v="423" actId="20577"/>
          <ac:spMkLst>
            <pc:docMk/>
            <pc:sldMk cId="215770623" sldId="261"/>
            <ac:spMk id="6" creationId="{00000000-0000-0000-0000-000000000000}"/>
          </ac:spMkLst>
        </pc:spChg>
        <pc:spChg chg="mod">
          <ac:chgData name="임대원" userId="S::d011041@aivle.kt.co.kr::3763dee1-61bb-485d-a313-1f1a9874d3f1" providerId="AD" clId="Web-{5AE3D0EC-03AD-4CFA-8D57-272E0543AAFA}" dt="2022-02-17T05:28:14.329" v="66" actId="14100"/>
          <ac:spMkLst>
            <pc:docMk/>
            <pc:sldMk cId="215770623" sldId="261"/>
            <ac:spMk id="9" creationId="{B65E2A07-DF5A-4EE6-BFBA-A57036B651E4}"/>
          </ac:spMkLst>
        </pc:spChg>
        <pc:spChg chg="mod">
          <ac:chgData name="임대원" userId="S::d011041@aivle.kt.co.kr::3763dee1-61bb-485d-a313-1f1a9874d3f1" providerId="AD" clId="Web-{5AE3D0EC-03AD-4CFA-8D57-272E0543AAFA}" dt="2022-02-17T05:28:35.392" v="68" actId="1076"/>
          <ac:spMkLst>
            <pc:docMk/>
            <pc:sldMk cId="215770623" sldId="261"/>
            <ac:spMk id="10" creationId="{F19FCD4F-0132-4433-8689-D3F696BC79F9}"/>
          </ac:spMkLst>
        </pc:spChg>
        <pc:spChg chg="add mod">
          <ac:chgData name="임대원" userId="S::d011041@aivle.kt.co.kr::3763dee1-61bb-485d-a313-1f1a9874d3f1" providerId="AD" clId="Web-{5AE3D0EC-03AD-4CFA-8D57-272E0543AAFA}" dt="2022-02-17T06:12:22.477" v="484" actId="1076"/>
          <ac:spMkLst>
            <pc:docMk/>
            <pc:sldMk cId="215770623" sldId="261"/>
            <ac:spMk id="15" creationId="{08FD33A1-C10F-4F81-9951-9C49ED3B8404}"/>
          </ac:spMkLst>
        </pc:spChg>
        <pc:picChg chg="add mod">
          <ac:chgData name="임대원" userId="S::d011041@aivle.kt.co.kr::3763dee1-61bb-485d-a313-1f1a9874d3f1" providerId="AD" clId="Web-{5AE3D0EC-03AD-4CFA-8D57-272E0543AAFA}" dt="2022-02-17T05:26:37.624" v="58" actId="1076"/>
          <ac:picMkLst>
            <pc:docMk/>
            <pc:sldMk cId="215770623" sldId="261"/>
            <ac:picMk id="11" creationId="{99767A9F-6C7A-4BAA-9D9D-C065CDE10E89}"/>
          </ac:picMkLst>
        </pc:picChg>
        <pc:picChg chg="add mod">
          <ac:chgData name="임대원" userId="S::d011041@aivle.kt.co.kr::3763dee1-61bb-485d-a313-1f1a9874d3f1" providerId="AD" clId="Web-{5AE3D0EC-03AD-4CFA-8D57-272E0543AAFA}" dt="2022-02-17T05:26:43.499" v="59" actId="1076"/>
          <ac:picMkLst>
            <pc:docMk/>
            <pc:sldMk cId="215770623" sldId="261"/>
            <ac:picMk id="13" creationId="{F49A89D9-5859-448E-B4F0-7FC7443CAFEF}"/>
          </ac:picMkLst>
        </pc:picChg>
        <pc:picChg chg="add mod">
          <ac:chgData name="임대원" userId="S::d011041@aivle.kt.co.kr::3763dee1-61bb-485d-a313-1f1a9874d3f1" providerId="AD" clId="Web-{5AE3D0EC-03AD-4CFA-8D57-272E0543AAFA}" dt="2022-02-17T05:26:14.592" v="56" actId="1076"/>
          <ac:picMkLst>
            <pc:docMk/>
            <pc:sldMk cId="215770623" sldId="261"/>
            <ac:picMk id="14" creationId="{A1E20807-CCE7-4277-A062-77F2A5021D32}"/>
          </ac:picMkLst>
        </pc:picChg>
      </pc:sldChg>
      <pc:sldChg chg="addSp modSp">
        <pc:chgData name="임대원" userId="S::d011041@aivle.kt.co.kr::3763dee1-61bb-485d-a313-1f1a9874d3f1" providerId="AD" clId="Web-{5AE3D0EC-03AD-4CFA-8D57-272E0543AAFA}" dt="2022-02-17T06:12:36.212" v="520" actId="20577"/>
        <pc:sldMkLst>
          <pc:docMk/>
          <pc:sldMk cId="4218620141" sldId="274"/>
        </pc:sldMkLst>
        <pc:spChg chg="mod">
          <ac:chgData name="임대원" userId="S::d011041@aivle.kt.co.kr::3763dee1-61bb-485d-a313-1f1a9874d3f1" providerId="AD" clId="Web-{5AE3D0EC-03AD-4CFA-8D57-272E0543AAFA}" dt="2022-02-17T06:11:00.007" v="406" actId="20577"/>
          <ac:spMkLst>
            <pc:docMk/>
            <pc:sldMk cId="4218620141" sldId="274"/>
            <ac:spMk id="6" creationId="{00000000-0000-0000-0000-000000000000}"/>
          </ac:spMkLst>
        </pc:spChg>
        <pc:spChg chg="mod">
          <ac:chgData name="임대원" userId="S::d011041@aivle.kt.co.kr::3763dee1-61bb-485d-a313-1f1a9874d3f1" providerId="AD" clId="Web-{5AE3D0EC-03AD-4CFA-8D57-272E0543AAFA}" dt="2022-02-17T05:27:11.343" v="64" actId="20577"/>
          <ac:spMkLst>
            <pc:docMk/>
            <pc:sldMk cId="4218620141" sldId="274"/>
            <ac:spMk id="10" creationId="{5A1F4F43-2C89-420C-9B45-299111078377}"/>
          </ac:spMkLst>
        </pc:spChg>
        <pc:spChg chg="add mod">
          <ac:chgData name="임대원" userId="S::d011041@aivle.kt.co.kr::3763dee1-61bb-485d-a313-1f1a9874d3f1" providerId="AD" clId="Web-{5AE3D0EC-03AD-4CFA-8D57-272E0543AAFA}" dt="2022-02-17T06:12:36.212" v="520" actId="20577"/>
          <ac:spMkLst>
            <pc:docMk/>
            <pc:sldMk cId="4218620141" sldId="274"/>
            <ac:spMk id="11" creationId="{65385D02-1E48-4740-836B-46F4179DCF1F}"/>
          </ac:spMkLst>
        </pc:spChg>
      </pc:sldChg>
      <pc:sldChg chg="addSp delSp modSp">
        <pc:chgData name="임대원" userId="S::d011041@aivle.kt.co.kr::3763dee1-61bb-485d-a313-1f1a9874d3f1" providerId="AD" clId="Web-{5AE3D0EC-03AD-4CFA-8D57-272E0543AAFA}" dt="2022-02-17T06:30:17.265" v="889"/>
        <pc:sldMkLst>
          <pc:docMk/>
          <pc:sldMk cId="538442560" sldId="275"/>
        </pc:sldMkLst>
        <pc:spChg chg="mod">
          <ac:chgData name="임대원" userId="S::d011041@aivle.kt.co.kr::3763dee1-61bb-485d-a313-1f1a9874d3f1" providerId="AD" clId="Web-{5AE3D0EC-03AD-4CFA-8D57-272E0543AAFA}" dt="2022-02-17T06:30:14.733" v="888" actId="20577"/>
          <ac:spMkLst>
            <pc:docMk/>
            <pc:sldMk cId="538442560" sldId="275"/>
            <ac:spMk id="13" creationId="{75A0EEDD-0865-4441-B55F-83F17CF1B055}"/>
          </ac:spMkLst>
        </pc:spChg>
        <pc:spChg chg="add del mod">
          <ac:chgData name="임대원" userId="S::d011041@aivle.kt.co.kr::3763dee1-61bb-485d-a313-1f1a9874d3f1" providerId="AD" clId="Web-{5AE3D0EC-03AD-4CFA-8D57-272E0543AAFA}" dt="2022-02-17T06:30:17.265" v="889"/>
          <ac:spMkLst>
            <pc:docMk/>
            <pc:sldMk cId="538442560" sldId="275"/>
            <ac:spMk id="20" creationId="{7986F4D7-A40C-43B4-B7DC-47BC6D254E56}"/>
          </ac:spMkLst>
        </pc:spChg>
      </pc:sldChg>
      <pc:sldChg chg="addSp delSp modSp">
        <pc:chgData name="임대원" userId="S::d011041@aivle.kt.co.kr::3763dee1-61bb-485d-a313-1f1a9874d3f1" providerId="AD" clId="Web-{5AE3D0EC-03AD-4CFA-8D57-272E0543AAFA}" dt="2022-02-17T06:13:11.572" v="555" actId="20577"/>
        <pc:sldMkLst>
          <pc:docMk/>
          <pc:sldMk cId="644555430" sldId="279"/>
        </pc:sldMkLst>
        <pc:spChg chg="add mod">
          <ac:chgData name="임대원" userId="S::d011041@aivle.kt.co.kr::3763dee1-61bb-485d-a313-1f1a9874d3f1" providerId="AD" clId="Web-{5AE3D0EC-03AD-4CFA-8D57-272E0543AAFA}" dt="2022-02-17T06:03:55.123" v="321" actId="1076"/>
          <ac:spMkLst>
            <pc:docMk/>
            <pc:sldMk cId="644555430" sldId="279"/>
            <ac:spMk id="2" creationId="{0BD490AE-723E-416D-B734-F313DB72EF57}"/>
          </ac:spMkLst>
        </pc:spChg>
        <pc:spChg chg="mod">
          <ac:chgData name="임대원" userId="S::d011041@aivle.kt.co.kr::3763dee1-61bb-485d-a313-1f1a9874d3f1" providerId="AD" clId="Web-{5AE3D0EC-03AD-4CFA-8D57-272E0543AAFA}" dt="2022-02-17T06:05:43.547" v="347" actId="1076"/>
          <ac:spMkLst>
            <pc:docMk/>
            <pc:sldMk cId="644555430" sldId="279"/>
            <ac:spMk id="4" creationId="{2B69DCB5-FC44-4CF6-95FC-E6C693B6C6A6}"/>
          </ac:spMkLst>
        </pc:spChg>
        <pc:spChg chg="mod">
          <ac:chgData name="임대원" userId="S::d011041@aivle.kt.co.kr::3763dee1-61bb-485d-a313-1f1a9874d3f1" providerId="AD" clId="Web-{5AE3D0EC-03AD-4CFA-8D57-272E0543AAFA}" dt="2022-02-17T05:30:04.300" v="110" actId="20577"/>
          <ac:spMkLst>
            <pc:docMk/>
            <pc:sldMk cId="644555430" sldId="279"/>
            <ac:spMk id="6" creationId="{00000000-0000-0000-0000-000000000000}"/>
          </ac:spMkLst>
        </pc:spChg>
        <pc:spChg chg="del">
          <ac:chgData name="임대원" userId="S::d011041@aivle.kt.co.kr::3763dee1-61bb-485d-a313-1f1a9874d3f1" providerId="AD" clId="Web-{5AE3D0EC-03AD-4CFA-8D57-272E0543AAFA}" dt="2022-02-17T05:55:50.582" v="201"/>
          <ac:spMkLst>
            <pc:docMk/>
            <pc:sldMk cId="644555430" sldId="279"/>
            <ac:spMk id="11" creationId="{C38A3C01-B393-4170-934C-3248EDE2FD24}"/>
          </ac:spMkLst>
        </pc:spChg>
        <pc:spChg chg="mod">
          <ac:chgData name="임대원" userId="S::d011041@aivle.kt.co.kr::3763dee1-61bb-485d-a313-1f1a9874d3f1" providerId="AD" clId="Web-{5AE3D0EC-03AD-4CFA-8D57-272E0543AAFA}" dt="2022-02-17T06:13:01.463" v="551" actId="20577"/>
          <ac:spMkLst>
            <pc:docMk/>
            <pc:sldMk cId="644555430" sldId="279"/>
            <ac:spMk id="12" creationId="{0A348F39-E69C-464B-A6CB-451B66980E71}"/>
          </ac:spMkLst>
        </pc:spChg>
        <pc:spChg chg="add mod">
          <ac:chgData name="임대원" userId="S::d011041@aivle.kt.co.kr::3763dee1-61bb-485d-a313-1f1a9874d3f1" providerId="AD" clId="Web-{5AE3D0EC-03AD-4CFA-8D57-272E0543AAFA}" dt="2022-02-17T06:13:11.572" v="555" actId="20577"/>
          <ac:spMkLst>
            <pc:docMk/>
            <pc:sldMk cId="644555430" sldId="279"/>
            <ac:spMk id="13" creationId="{C0DE4FBE-F4C2-4CDF-8603-C70FFABBFD80}"/>
          </ac:spMkLst>
        </pc:spChg>
        <pc:spChg chg="add del mod">
          <ac:chgData name="임대원" userId="S::d011041@aivle.kt.co.kr::3763dee1-61bb-485d-a313-1f1a9874d3f1" providerId="AD" clId="Web-{5AE3D0EC-03AD-4CFA-8D57-272E0543AAFA}" dt="2022-02-17T06:03:21.232" v="311"/>
          <ac:spMkLst>
            <pc:docMk/>
            <pc:sldMk cId="644555430" sldId="279"/>
            <ac:spMk id="17" creationId="{CF3DF8E1-5CC7-4EEB-98F4-1D97F45AECE9}"/>
          </ac:spMkLst>
        </pc:spChg>
        <pc:spChg chg="del">
          <ac:chgData name="임대원" userId="S::d011041@aivle.kt.co.kr::3763dee1-61bb-485d-a313-1f1a9874d3f1" providerId="AD" clId="Web-{5AE3D0EC-03AD-4CFA-8D57-272E0543AAFA}" dt="2022-02-17T06:03:56.358" v="322"/>
          <ac:spMkLst>
            <pc:docMk/>
            <pc:sldMk cId="644555430" sldId="279"/>
            <ac:spMk id="20" creationId="{5F2F164B-8AC8-4685-A154-D411422A19AA}"/>
          </ac:spMkLst>
        </pc:spChg>
        <pc:spChg chg="del">
          <ac:chgData name="임대원" userId="S::d011041@aivle.kt.co.kr::3763dee1-61bb-485d-a313-1f1a9874d3f1" providerId="AD" clId="Web-{5AE3D0EC-03AD-4CFA-8D57-272E0543AAFA}" dt="2022-02-17T06:03:31.998" v="316"/>
          <ac:spMkLst>
            <pc:docMk/>
            <pc:sldMk cId="644555430" sldId="279"/>
            <ac:spMk id="21" creationId="{01FA9C16-365A-48CC-97E1-B3D9A01F7431}"/>
          </ac:spMkLst>
        </pc:spChg>
        <pc:picChg chg="mod">
          <ac:chgData name="임대원" userId="S::d011041@aivle.kt.co.kr::3763dee1-61bb-485d-a313-1f1a9874d3f1" providerId="AD" clId="Web-{5AE3D0EC-03AD-4CFA-8D57-272E0543AAFA}" dt="2022-02-17T05:55:05.144" v="174" actId="1076"/>
          <ac:picMkLst>
            <pc:docMk/>
            <pc:sldMk cId="644555430" sldId="279"/>
            <ac:picMk id="3" creationId="{36CD9332-94DC-4D60-89F3-531CB2E9132E}"/>
          </ac:picMkLst>
        </pc:picChg>
        <pc:picChg chg="mod">
          <ac:chgData name="임대원" userId="S::d011041@aivle.kt.co.kr::3763dee1-61bb-485d-a313-1f1a9874d3f1" providerId="AD" clId="Web-{5AE3D0EC-03AD-4CFA-8D57-272E0543AAFA}" dt="2022-02-17T05:55:14.878" v="175" actId="1076"/>
          <ac:picMkLst>
            <pc:docMk/>
            <pc:sldMk cId="644555430" sldId="279"/>
            <ac:picMk id="9" creationId="{73168E98-F7D3-4F5C-BCED-FCEADE73D4FE}"/>
          </ac:picMkLst>
        </pc:picChg>
      </pc:sldChg>
      <pc:sldChg chg="addSp delSp modSp">
        <pc:chgData name="임대원" userId="S::d011041@aivle.kt.co.kr::3763dee1-61bb-485d-a313-1f1a9874d3f1" providerId="AD" clId="Web-{5AE3D0EC-03AD-4CFA-8D57-272E0543AAFA}" dt="2022-02-17T06:33:33.409" v="986" actId="20577"/>
        <pc:sldMkLst>
          <pc:docMk/>
          <pc:sldMk cId="3861433261" sldId="284"/>
        </pc:sldMkLst>
        <pc:spChg chg="mod">
          <ac:chgData name="임대원" userId="S::d011041@aivle.kt.co.kr::3763dee1-61bb-485d-a313-1f1a9874d3f1" providerId="AD" clId="Web-{5AE3D0EC-03AD-4CFA-8D57-272E0543AAFA}" dt="2022-02-17T06:18:25.172" v="809" actId="20577"/>
          <ac:spMkLst>
            <pc:docMk/>
            <pc:sldMk cId="3861433261" sldId="284"/>
            <ac:spMk id="6" creationId="{00000000-0000-0000-0000-000000000000}"/>
          </ac:spMkLst>
        </pc:spChg>
        <pc:spChg chg="mod">
          <ac:chgData name="임대원" userId="S::d011041@aivle.kt.co.kr::3763dee1-61bb-485d-a313-1f1a9874d3f1" providerId="AD" clId="Web-{5AE3D0EC-03AD-4CFA-8D57-272E0543AAFA}" dt="2022-02-17T06:33:33.409" v="986" actId="20577"/>
          <ac:spMkLst>
            <pc:docMk/>
            <pc:sldMk cId="3861433261" sldId="284"/>
            <ac:spMk id="12" creationId="{47B9FC14-1149-4D24-9888-ABF9B6844FA3}"/>
          </ac:spMkLst>
        </pc:spChg>
        <pc:spChg chg="mod">
          <ac:chgData name="임대원" userId="S::d011041@aivle.kt.co.kr::3763dee1-61bb-485d-a313-1f1a9874d3f1" providerId="AD" clId="Web-{5AE3D0EC-03AD-4CFA-8D57-272E0543AAFA}" dt="2022-02-17T06:33:30.612" v="985" actId="20577"/>
          <ac:spMkLst>
            <pc:docMk/>
            <pc:sldMk cId="3861433261" sldId="284"/>
            <ac:spMk id="13" creationId="{76F44479-DEAA-4943-959E-06FA445B6F65}"/>
          </ac:spMkLst>
        </pc:spChg>
        <pc:spChg chg="add mod">
          <ac:chgData name="임대원" userId="S::d011041@aivle.kt.co.kr::3763dee1-61bb-485d-a313-1f1a9874d3f1" providerId="AD" clId="Web-{5AE3D0EC-03AD-4CFA-8D57-272E0543AAFA}" dt="2022-02-17T06:33:11.784" v="984" actId="20577"/>
          <ac:spMkLst>
            <pc:docMk/>
            <pc:sldMk cId="3861433261" sldId="284"/>
            <ac:spMk id="15" creationId="{14A6E569-D9A9-44CC-9AB8-F8CDC36EE15D}"/>
          </ac:spMkLst>
        </pc:spChg>
        <pc:picChg chg="add del">
          <ac:chgData name="임대원" userId="S::d011041@aivle.kt.co.kr::3763dee1-61bb-485d-a313-1f1a9874d3f1" providerId="AD" clId="Web-{5AE3D0EC-03AD-4CFA-8D57-272E0543AAFA}" dt="2022-02-17T06:22:32.302" v="818"/>
          <ac:picMkLst>
            <pc:docMk/>
            <pc:sldMk cId="3861433261" sldId="284"/>
            <ac:picMk id="3" creationId="{B7F9BA47-4F81-42D5-9095-F47D16982054}"/>
          </ac:picMkLst>
        </pc:picChg>
        <pc:picChg chg="add del">
          <ac:chgData name="임대원" userId="S::d011041@aivle.kt.co.kr::3763dee1-61bb-485d-a313-1f1a9874d3f1" providerId="AD" clId="Web-{5AE3D0EC-03AD-4CFA-8D57-272E0543AAFA}" dt="2022-02-17T06:20:06.221" v="817"/>
          <ac:picMkLst>
            <pc:docMk/>
            <pc:sldMk cId="3861433261" sldId="284"/>
            <ac:picMk id="4" creationId="{26E5A973-A340-4955-9CB7-472C613A6770}"/>
          </ac:picMkLst>
        </pc:picChg>
        <pc:picChg chg="add del">
          <ac:chgData name="임대원" userId="S::d011041@aivle.kt.co.kr::3763dee1-61bb-485d-a313-1f1a9874d3f1" providerId="AD" clId="Web-{5AE3D0EC-03AD-4CFA-8D57-272E0543AAFA}" dt="2022-02-17T06:20:05.627" v="816"/>
          <ac:picMkLst>
            <pc:docMk/>
            <pc:sldMk cId="3861433261" sldId="284"/>
            <ac:picMk id="7" creationId="{82DD9EF3-7836-4E05-ABBD-7AD5CF5A512B}"/>
          </ac:picMkLst>
        </pc:picChg>
        <pc:picChg chg="add del">
          <ac:chgData name="임대원" userId="S::d011041@aivle.kt.co.kr::3763dee1-61bb-485d-a313-1f1a9874d3f1" providerId="AD" clId="Web-{5AE3D0EC-03AD-4CFA-8D57-272E0543AAFA}" dt="2022-02-17T06:20:04.877" v="815"/>
          <ac:picMkLst>
            <pc:docMk/>
            <pc:sldMk cId="3861433261" sldId="284"/>
            <ac:picMk id="9" creationId="{B95E264F-0642-403D-9B48-219BA92FDD75}"/>
          </ac:picMkLst>
        </pc:picChg>
      </pc:sldChg>
      <pc:sldChg chg="add del">
        <pc:chgData name="임대원" userId="S::d011041@aivle.kt.co.kr::3763dee1-61bb-485d-a313-1f1a9874d3f1" providerId="AD" clId="Web-{5AE3D0EC-03AD-4CFA-8D57-272E0543AAFA}" dt="2022-02-17T06:29:46.155" v="839"/>
        <pc:sldMkLst>
          <pc:docMk/>
          <pc:sldMk cId="4239412623" sldId="287"/>
        </pc:sldMkLst>
      </pc:sldChg>
      <pc:sldChg chg="addSp modSp">
        <pc:chgData name="임대원" userId="S::d011041@aivle.kt.co.kr::3763dee1-61bb-485d-a313-1f1a9874d3f1" providerId="AD" clId="Web-{5AE3D0EC-03AD-4CFA-8D57-272E0543AAFA}" dt="2022-02-17T06:13:38.416" v="584" actId="20577"/>
        <pc:sldMkLst>
          <pc:docMk/>
          <pc:sldMk cId="3729323318" sldId="291"/>
        </pc:sldMkLst>
        <pc:spChg chg="add mod">
          <ac:chgData name="임대원" userId="S::d011041@aivle.kt.co.kr::3763dee1-61bb-485d-a313-1f1a9874d3f1" providerId="AD" clId="Web-{5AE3D0EC-03AD-4CFA-8D57-272E0543AAFA}" dt="2022-02-17T06:13:35.088" v="579" actId="20577"/>
          <ac:spMkLst>
            <pc:docMk/>
            <pc:sldMk cId="3729323318" sldId="291"/>
            <ac:spMk id="2" creationId="{6A6F33EB-AA7B-415D-B985-FFC362AC86C0}"/>
          </ac:spMkLst>
        </pc:spChg>
        <pc:spChg chg="add mod">
          <ac:chgData name="임대원" userId="S::d011041@aivle.kt.co.kr::3763dee1-61bb-485d-a313-1f1a9874d3f1" providerId="AD" clId="Web-{5AE3D0EC-03AD-4CFA-8D57-272E0543AAFA}" dt="2022-02-17T06:13:38.416" v="584" actId="20577"/>
          <ac:spMkLst>
            <pc:docMk/>
            <pc:sldMk cId="3729323318" sldId="291"/>
            <ac:spMk id="14" creationId="{270D8DB5-10E6-422E-AB64-39E32A42895D}"/>
          </ac:spMkLst>
        </pc:spChg>
        <pc:spChg chg="add mod">
          <ac:chgData name="임대원" userId="S::d011041@aivle.kt.co.kr::3763dee1-61bb-485d-a313-1f1a9874d3f1" providerId="AD" clId="Web-{5AE3D0EC-03AD-4CFA-8D57-272E0543AAFA}" dt="2022-02-17T06:03:36.123" v="318" actId="1076"/>
          <ac:spMkLst>
            <pc:docMk/>
            <pc:sldMk cId="3729323318" sldId="291"/>
            <ac:spMk id="15" creationId="{C9C9ABC1-BC8D-4CA7-A7EB-7DB2710FFC7D}"/>
          </ac:spMkLst>
        </pc:spChg>
        <pc:spChg chg="mod">
          <ac:chgData name="임대원" userId="S::d011041@aivle.kt.co.kr::3763dee1-61bb-485d-a313-1f1a9874d3f1" providerId="AD" clId="Web-{5AE3D0EC-03AD-4CFA-8D57-272E0543AAFA}" dt="2022-02-17T06:07:43.206" v="349" actId="20577"/>
          <ac:spMkLst>
            <pc:docMk/>
            <pc:sldMk cId="3729323318" sldId="291"/>
            <ac:spMk id="16" creationId="{3307E2F2-42E6-4460-8098-42A52E91C438}"/>
          </ac:spMkLst>
        </pc:spChg>
        <pc:picChg chg="mod">
          <ac:chgData name="임대원" userId="S::d011041@aivle.kt.co.kr::3763dee1-61bb-485d-a313-1f1a9874d3f1" providerId="AD" clId="Web-{5AE3D0EC-03AD-4CFA-8D57-272E0543AAFA}" dt="2022-02-17T06:04:25.233" v="327" actId="1076"/>
          <ac:picMkLst>
            <pc:docMk/>
            <pc:sldMk cId="3729323318" sldId="291"/>
            <ac:picMk id="3" creationId="{36CD9332-94DC-4D60-89F3-531CB2E9132E}"/>
          </ac:picMkLst>
        </pc:picChg>
        <pc:picChg chg="mod">
          <ac:chgData name="임대원" userId="S::d011041@aivle.kt.co.kr::3763dee1-61bb-485d-a313-1f1a9874d3f1" providerId="AD" clId="Web-{5AE3D0EC-03AD-4CFA-8D57-272E0543AAFA}" dt="2022-02-17T06:04:23.015" v="326" actId="1076"/>
          <ac:picMkLst>
            <pc:docMk/>
            <pc:sldMk cId="3729323318" sldId="291"/>
            <ac:picMk id="9" creationId="{73168E98-F7D3-4F5C-BCED-FCEADE73D4FE}"/>
          </ac:picMkLst>
        </pc:picChg>
      </pc:sldChg>
      <pc:sldChg chg="addSp modSp">
        <pc:chgData name="임대원" userId="S::d011041@aivle.kt.co.kr::3763dee1-61bb-485d-a313-1f1a9874d3f1" providerId="AD" clId="Web-{5AE3D0EC-03AD-4CFA-8D57-272E0543AAFA}" dt="2022-02-17T06:50:44.664" v="1376" actId="20577"/>
        <pc:sldMkLst>
          <pc:docMk/>
          <pc:sldMk cId="2797175452" sldId="292"/>
        </pc:sldMkLst>
        <pc:spChg chg="add mod">
          <ac:chgData name="임대원" userId="S::d011041@aivle.kt.co.kr::3763dee1-61bb-485d-a313-1f1a9874d3f1" providerId="AD" clId="Web-{5AE3D0EC-03AD-4CFA-8D57-272E0543AAFA}" dt="2022-02-17T06:50:44.664" v="1376" actId="20577"/>
          <ac:spMkLst>
            <pc:docMk/>
            <pc:sldMk cId="2797175452" sldId="292"/>
            <ac:spMk id="3" creationId="{28C9F7E9-DEFC-4F08-B986-0E146C53981B}"/>
          </ac:spMkLst>
        </pc:spChg>
      </pc:sldChg>
      <pc:sldChg chg="addSp delSp modSp">
        <pc:chgData name="임대원" userId="S::d011041@aivle.kt.co.kr::3763dee1-61bb-485d-a313-1f1a9874d3f1" providerId="AD" clId="Web-{5AE3D0EC-03AD-4CFA-8D57-272E0543AAFA}" dt="2022-02-17T06:30:30.546" v="919"/>
        <pc:sldMkLst>
          <pc:docMk/>
          <pc:sldMk cId="2378004622" sldId="293"/>
        </pc:sldMkLst>
        <pc:spChg chg="add del mod">
          <ac:chgData name="임대원" userId="S::d011041@aivle.kt.co.kr::3763dee1-61bb-485d-a313-1f1a9874d3f1" providerId="AD" clId="Web-{5AE3D0EC-03AD-4CFA-8D57-272E0543AAFA}" dt="2022-02-17T06:30:30.546" v="919"/>
          <ac:spMkLst>
            <pc:docMk/>
            <pc:sldMk cId="2378004622" sldId="293"/>
            <ac:spMk id="3" creationId="{9CD31CED-1CF3-4C26-8329-2A5E7DE752EE}"/>
          </ac:spMkLst>
        </pc:spChg>
        <pc:spChg chg="mod">
          <ac:chgData name="임대원" userId="S::d011041@aivle.kt.co.kr::3763dee1-61bb-485d-a313-1f1a9874d3f1" providerId="AD" clId="Web-{5AE3D0EC-03AD-4CFA-8D57-272E0543AAFA}" dt="2022-02-17T06:30:28.937" v="918" actId="20577"/>
          <ac:spMkLst>
            <pc:docMk/>
            <pc:sldMk cId="2378004622" sldId="293"/>
            <ac:spMk id="13" creationId="{75A0EEDD-0865-4441-B55F-83F17CF1B055}"/>
          </ac:spMkLst>
        </pc:spChg>
        <pc:picChg chg="mod">
          <ac:chgData name="임대원" userId="S::d011041@aivle.kt.co.kr::3763dee1-61bb-485d-a313-1f1a9874d3f1" providerId="AD" clId="Web-{5AE3D0EC-03AD-4CFA-8D57-272E0543AAFA}" dt="2022-02-17T06:16:58.546" v="761" actId="1076"/>
          <ac:picMkLst>
            <pc:docMk/>
            <pc:sldMk cId="2378004622" sldId="293"/>
            <ac:picMk id="2" creationId="{D939D8C9-58E1-4067-89CE-80B3F9551A84}"/>
          </ac:picMkLst>
        </pc:picChg>
      </pc:sldChg>
      <pc:sldChg chg="addSp modSp">
        <pc:chgData name="임대원" userId="S::d011041@aivle.kt.co.kr::3763dee1-61bb-485d-a313-1f1a9874d3f1" providerId="AD" clId="Web-{5AE3D0EC-03AD-4CFA-8D57-272E0543AAFA}" dt="2022-02-17T06:49:46.632" v="1374" actId="20577"/>
        <pc:sldMkLst>
          <pc:docMk/>
          <pc:sldMk cId="563295051" sldId="297"/>
        </pc:sldMkLst>
        <pc:spChg chg="add mod">
          <ac:chgData name="임대원" userId="S::d011041@aivle.kt.co.kr::3763dee1-61bb-485d-a313-1f1a9874d3f1" providerId="AD" clId="Web-{5AE3D0EC-03AD-4CFA-8D57-272E0543AAFA}" dt="2022-02-17T06:49:46.632" v="1374" actId="20577"/>
          <ac:spMkLst>
            <pc:docMk/>
            <pc:sldMk cId="563295051" sldId="297"/>
            <ac:spMk id="3" creationId="{463879B6-654B-41AF-B99E-18F31A050E19}"/>
          </ac:spMkLst>
        </pc:spChg>
      </pc:sldChg>
    </pc:docChg>
  </pc:docChgLst>
  <pc:docChgLst>
    <pc:chgData name="차혜돈" userId="S::d011052@aivle.kt.co.kr::67b80b62-3310-4b52-8362-a0411f745a0c" providerId="AD" clId="Web-{77A9A576-F9FE-4BC0-B25D-E1217A981B98}"/>
    <pc:docChg chg="modSld">
      <pc:chgData name="차혜돈" userId="S::d011052@aivle.kt.co.kr::67b80b62-3310-4b52-8362-a0411f745a0c" providerId="AD" clId="Web-{77A9A576-F9FE-4BC0-B25D-E1217A981B98}" dt="2022-02-17T05:26:51.974" v="129" actId="1076"/>
      <pc:docMkLst>
        <pc:docMk/>
      </pc:docMkLst>
      <pc:sldChg chg="modSp">
        <pc:chgData name="차혜돈" userId="S::d011052@aivle.kt.co.kr::67b80b62-3310-4b52-8362-a0411f745a0c" providerId="AD" clId="Web-{77A9A576-F9FE-4BC0-B25D-E1217A981B98}" dt="2022-02-17T05:13:02.193" v="28" actId="20577"/>
        <pc:sldMkLst>
          <pc:docMk/>
          <pc:sldMk cId="2742298945" sldId="257"/>
        </pc:sldMkLst>
        <pc:spChg chg="mod">
          <ac:chgData name="차혜돈" userId="S::d011052@aivle.kt.co.kr::67b80b62-3310-4b52-8362-a0411f745a0c" providerId="AD" clId="Web-{77A9A576-F9FE-4BC0-B25D-E1217A981B98}" dt="2022-02-17T05:13:02.193" v="28" actId="20577"/>
          <ac:spMkLst>
            <pc:docMk/>
            <pc:sldMk cId="2742298945" sldId="257"/>
            <ac:spMk id="23" creationId="{00000000-0000-0000-0000-000000000000}"/>
          </ac:spMkLst>
        </pc:spChg>
      </pc:sldChg>
      <pc:sldChg chg="delSp modSp">
        <pc:chgData name="차혜돈" userId="S::d011052@aivle.kt.co.kr::67b80b62-3310-4b52-8362-a0411f745a0c" providerId="AD" clId="Web-{77A9A576-F9FE-4BC0-B25D-E1217A981B98}" dt="2022-02-17T05:26:45.365" v="127" actId="1076"/>
        <pc:sldMkLst>
          <pc:docMk/>
          <pc:sldMk cId="215770623" sldId="261"/>
        </pc:sldMkLst>
        <pc:spChg chg="mod">
          <ac:chgData name="차혜돈" userId="S::d011052@aivle.kt.co.kr::67b80b62-3310-4b52-8362-a0411f745a0c" providerId="AD" clId="Web-{77A9A576-F9FE-4BC0-B25D-E1217A981B98}" dt="2022-02-17T05:24:31.925" v="112" actId="20577"/>
          <ac:spMkLst>
            <pc:docMk/>
            <pc:sldMk cId="215770623" sldId="261"/>
            <ac:spMk id="6" creationId="{00000000-0000-0000-0000-000000000000}"/>
          </ac:spMkLst>
        </pc:spChg>
        <pc:spChg chg="mod">
          <ac:chgData name="차혜돈" userId="S::d011052@aivle.kt.co.kr::67b80b62-3310-4b52-8362-a0411f745a0c" providerId="AD" clId="Web-{77A9A576-F9FE-4BC0-B25D-E1217A981B98}" dt="2022-02-17T05:26:45.365" v="127" actId="1076"/>
          <ac:spMkLst>
            <pc:docMk/>
            <pc:sldMk cId="215770623" sldId="261"/>
            <ac:spMk id="9" creationId="{B65E2A07-DF5A-4EE6-BFBA-A57036B651E4}"/>
          </ac:spMkLst>
        </pc:spChg>
        <pc:picChg chg="mod">
          <ac:chgData name="차혜돈" userId="S::d011052@aivle.kt.co.kr::67b80b62-3310-4b52-8362-a0411f745a0c" providerId="AD" clId="Web-{77A9A576-F9FE-4BC0-B25D-E1217A981B98}" dt="2022-02-17T05:25:28.941" v="116" actId="1076"/>
          <ac:picMkLst>
            <pc:docMk/>
            <pc:sldMk cId="215770623" sldId="261"/>
            <ac:picMk id="11" creationId="{99767A9F-6C7A-4BAA-9D9D-C065CDE10E89}"/>
          </ac:picMkLst>
        </pc:picChg>
        <pc:picChg chg="mod">
          <ac:chgData name="차혜돈" userId="S::d011052@aivle.kt.co.kr::67b80b62-3310-4b52-8362-a0411f745a0c" providerId="AD" clId="Web-{77A9A576-F9FE-4BC0-B25D-E1217A981B98}" dt="2022-02-17T05:25:34.363" v="117" actId="1076"/>
          <ac:picMkLst>
            <pc:docMk/>
            <pc:sldMk cId="215770623" sldId="261"/>
            <ac:picMk id="12" creationId="{7FA70A98-7D1D-49DA-87F5-0BE8E24ACEF4}"/>
          </ac:picMkLst>
        </pc:picChg>
        <pc:picChg chg="mod">
          <ac:chgData name="차혜돈" userId="S::d011052@aivle.kt.co.kr::67b80b62-3310-4b52-8362-a0411f745a0c" providerId="AD" clId="Web-{77A9A576-F9FE-4BC0-B25D-E1217A981B98}" dt="2022-02-17T05:25:16.941" v="114" actId="1076"/>
          <ac:picMkLst>
            <pc:docMk/>
            <pc:sldMk cId="215770623" sldId="261"/>
            <ac:picMk id="13" creationId="{F49A89D9-5859-448E-B4F0-7FC7443CAFEF}"/>
          </ac:picMkLst>
        </pc:picChg>
        <pc:picChg chg="del">
          <ac:chgData name="차혜돈" userId="S::d011052@aivle.kt.co.kr::67b80b62-3310-4b52-8362-a0411f745a0c" providerId="AD" clId="Web-{77A9A576-F9FE-4BC0-B25D-E1217A981B98}" dt="2022-02-17T05:26:26.911" v="125"/>
          <ac:picMkLst>
            <pc:docMk/>
            <pc:sldMk cId="215770623" sldId="261"/>
            <ac:picMk id="14" creationId="{A1E20807-CCE7-4277-A062-77F2A5021D32}"/>
          </ac:picMkLst>
        </pc:picChg>
      </pc:sldChg>
      <pc:sldChg chg="addSp delSp modSp">
        <pc:chgData name="차혜돈" userId="S::d011052@aivle.kt.co.kr::67b80b62-3310-4b52-8362-a0411f745a0c" providerId="AD" clId="Web-{77A9A576-F9FE-4BC0-B25D-E1217A981B98}" dt="2022-02-17T05:26:51.974" v="129" actId="1076"/>
        <pc:sldMkLst>
          <pc:docMk/>
          <pc:sldMk cId="4218620141" sldId="274"/>
        </pc:sldMkLst>
        <pc:spChg chg="del">
          <ac:chgData name="차혜돈" userId="S::d011052@aivle.kt.co.kr::67b80b62-3310-4b52-8362-a0411f745a0c" providerId="AD" clId="Web-{77A9A576-F9FE-4BC0-B25D-E1217A981B98}" dt="2022-02-17T05:26:18.130" v="120"/>
          <ac:spMkLst>
            <pc:docMk/>
            <pc:sldMk cId="4218620141" sldId="274"/>
            <ac:spMk id="4" creationId="{2B69DCB5-FC44-4CF6-95FC-E6C693B6C6A6}"/>
          </ac:spMkLst>
        </pc:spChg>
        <pc:spChg chg="add mod">
          <ac:chgData name="차혜돈" userId="S::d011052@aivle.kt.co.kr::67b80b62-3310-4b52-8362-a0411f745a0c" providerId="AD" clId="Web-{77A9A576-F9FE-4BC0-B25D-E1217A981B98}" dt="2022-02-17T05:26:51.974" v="129" actId="1076"/>
          <ac:spMkLst>
            <pc:docMk/>
            <pc:sldMk cId="4218620141" sldId="274"/>
            <ac:spMk id="10" creationId="{5A1F4F43-2C89-420C-9B45-299111078377}"/>
          </ac:spMkLst>
        </pc:spChg>
        <pc:spChg chg="del">
          <ac:chgData name="차혜돈" userId="S::d011052@aivle.kt.co.kr::67b80b62-3310-4b52-8362-a0411f745a0c" providerId="AD" clId="Web-{77A9A576-F9FE-4BC0-B25D-E1217A981B98}" dt="2022-02-17T05:26:16.958" v="119"/>
          <ac:spMkLst>
            <pc:docMk/>
            <pc:sldMk cId="4218620141" sldId="274"/>
            <ac:spMk id="12" creationId="{4E8AB1F6-BD4C-455E-886A-AB86EF7C6FCA}"/>
          </ac:spMkLst>
        </pc:spChg>
        <pc:spChg chg="del">
          <ac:chgData name="차혜돈" userId="S::d011052@aivle.kt.co.kr::67b80b62-3310-4b52-8362-a0411f745a0c" providerId="AD" clId="Web-{77A9A576-F9FE-4BC0-B25D-E1217A981B98}" dt="2022-02-17T05:26:14.739" v="118"/>
          <ac:spMkLst>
            <pc:docMk/>
            <pc:sldMk cId="4218620141" sldId="274"/>
            <ac:spMk id="14" creationId="{7E926953-E763-40E4-AFFE-D1F23510AD15}"/>
          </ac:spMkLst>
        </pc:spChg>
        <pc:picChg chg="add mod">
          <ac:chgData name="차혜돈" userId="S::d011052@aivle.kt.co.kr::67b80b62-3310-4b52-8362-a0411f745a0c" providerId="AD" clId="Web-{77A9A576-F9FE-4BC0-B25D-E1217A981B98}" dt="2022-02-17T05:26:39.896" v="126" actId="1076"/>
          <ac:picMkLst>
            <pc:docMk/>
            <pc:sldMk cId="4218620141" sldId="274"/>
            <ac:picMk id="9" creationId="{B88BAA9F-7526-4A31-A877-1B4415A18B7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6:16:49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7461 10065 16383 0 0,'12'0'0'0'0,"8"0"0"0"0,5 0 0 0 0,1 0 0 0 0,6 4 0 0 0,0 1 0 0 0,-1 0 0 0 0,-2-1 0 0 0,-1-1 0 0 0,6-1 0 0 0,1-1 0 0 0,3-1 0 0 0,3 0 0 0 0,2 0 0 0 0,2 0 0 0 0,6 0 0 0 0,1-1 0 0 0,1 1 0 0 0,-5 0 0 0 0,-7 0 0 0 0,-6 0 0 0 0,-6 0 0 0 0,2 0 0 0 0,-2 0 0 0 0,-1 0 0 0 0,-2 0 0 0 0,3 0 0 0 0,1 0 0 0 0,-1 0 0 0 0,-2 0 0 0 0,-1 0 0 0 0,-1 0 0 0 0,-1 0 0 0 0,0 0 0 0 0,0 0 0 0 0,-1 0 0 0 0,0 0 0 0 0,0 0 0 0 0,1 0 0 0 0,-1 0 0 0 0,5-4 0 0 0,0-1 0 0 0,1 0 0 0 0,-5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6:17:14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5768 11419 16383 0 0,'4'0'0'0'0,"5"0"0"0"0,6 0 0 0 0,3 0 0 0 0,3 0 0 0 0,3 0 0 0 0,0 0 0 0 0,0 0 0 0 0,5 0 0 0 0,1 0 0 0 0,-1 0 0 0 0,-1 0 0 0 0,-2 0 0 0 0,0 0 0 0 0,-2 0 0 0 0,0 0 0 0 0,0 0 0 0 0,-1 0 0 0 0,4 0 0 0 0,2 0 0 0 0,-1 0 0 0 0,0 0 0 0 0,-2 0 0 0 0,-1 0 0 0 0,0 0 0 0 0,-1 0 0 0 0,-1 0 0 0 0,1 0 0 0 0,3 0 0 0 0,2 0 0 0 0,-1 0 0 0 0,-1 0 0 0 0,0 0 0 0 0,-2 0 0 0 0,4 0 0 0 0,-4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2574847" y="3145008"/>
            <a:ext cx="7042313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600" b="1" spc="-300">
                <a:solidFill>
                  <a:schemeClr val="bg1"/>
                </a:solidFill>
                <a:cs typeface="Arial"/>
              </a:rPr>
              <a:t>미세먼지 농도 예측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24212" y="5595006"/>
            <a:ext cx="227818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수도권</a:t>
            </a:r>
            <a:r>
              <a:rPr kumimoji="1" lang="en-US" altLang="ko-KR" spc="-15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ko-KR" altLang="en-US" spc="-150">
                <a:solidFill>
                  <a:schemeClr val="bg1"/>
                </a:solidFill>
                <a:latin typeface="+mn-ea"/>
              </a:rPr>
              <a:t>반 1조</a:t>
            </a:r>
            <a:endParaRPr kumimoji="1" lang="en-US" altLang="ko-KR" spc="-15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ko-KR" altLang="en-US" spc="-150" err="1">
                <a:solidFill>
                  <a:schemeClr val="bg1"/>
                </a:solidFill>
                <a:latin typeface="+mn-ea"/>
              </a:rPr>
              <a:t>임대원</a:t>
            </a:r>
            <a:r>
              <a:rPr lang="ko-KR" altLang="en-US" spc="-15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err="1">
                <a:solidFill>
                  <a:schemeClr val="bg1"/>
                </a:solidFill>
                <a:latin typeface="+mn-ea"/>
              </a:rPr>
              <a:t>임채량</a:t>
            </a:r>
            <a:r>
              <a:rPr lang="ko-KR" altLang="en-US" spc="-150">
                <a:solidFill>
                  <a:schemeClr val="bg1"/>
                </a:solidFill>
                <a:latin typeface="+mn-ea"/>
              </a:rPr>
              <a:t>, 차혜돈</a:t>
            </a: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397256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 err="1">
                <a:solidFill>
                  <a:schemeClr val="bg1"/>
                </a:solidFill>
              </a:rPr>
              <a:t>RandomForest</a:t>
            </a:r>
            <a:r>
              <a:rPr kumimoji="1" lang="ko-KR" altLang="en-US" sz="2800" b="1" spc="-300">
                <a:solidFill>
                  <a:schemeClr val="bg1"/>
                </a:solidFill>
              </a:rPr>
              <a:t> - </a:t>
            </a:r>
            <a:r>
              <a:rPr kumimoji="1" lang="ko-KR" altLang="en-US" sz="2800" b="1" spc="-300" err="1">
                <a:solidFill>
                  <a:schemeClr val="bg1"/>
                </a:solidFill>
              </a:rPr>
              <a:t>panda전략</a:t>
            </a:r>
            <a:endParaRPr kumimoji="1" lang="ja-JP" altLang="en-US" sz="2800" b="1" spc="-300" err="1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9FFCBC-F86F-4B6C-9D4F-17C4843A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7" y="2318315"/>
            <a:ext cx="6004111" cy="2314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24D90-DB1C-4A66-ACEB-1C286C720735}"/>
              </a:ext>
            </a:extLst>
          </p:cNvPr>
          <p:cNvSpPr txBox="1"/>
          <p:nvPr/>
        </p:nvSpPr>
        <p:spPr>
          <a:xfrm>
            <a:off x="6887135" y="2763370"/>
            <a:ext cx="43568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n_estimators</a:t>
            </a:r>
            <a:r>
              <a:rPr lang="ko-KR" altLang="en-US"/>
              <a:t>, </a:t>
            </a:r>
            <a:r>
              <a:rPr lang="ko-KR" altLang="en-US" err="1"/>
              <a:t>max_depth</a:t>
            </a:r>
            <a:r>
              <a:rPr lang="ko-KR" altLang="en-US"/>
              <a:t>, </a:t>
            </a:r>
            <a:r>
              <a:rPr lang="ko-KR" altLang="en-US" err="1"/>
              <a:t>min_saples_split</a:t>
            </a:r>
            <a:r>
              <a:rPr lang="ko-KR" altLang="en-US"/>
              <a:t>, </a:t>
            </a:r>
            <a:r>
              <a:rPr lang="ko-KR" altLang="en-US" err="1"/>
              <a:t>min_sample_leaf</a:t>
            </a:r>
            <a:r>
              <a:rPr lang="ko-KR" altLang="en-US"/>
              <a:t> 조절</a:t>
            </a:r>
          </a:p>
          <a:p>
            <a:endParaRPr lang="ko-KR" altLang="en-US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5A16DAA-57FA-483E-87A2-C5F98469E350}"/>
                  </a:ext>
                </a:extLst>
              </p14:cNvPr>
              <p14:cNvContentPartPr/>
              <p14:nvPr/>
            </p14:nvContentPartPr>
            <p14:xfrm>
              <a:off x="2000249" y="4472516"/>
              <a:ext cx="314325" cy="9525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5A16DAA-57FA-483E-87A2-C5F98469E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610" y="1615016"/>
                <a:ext cx="421246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59F2E81-D521-4732-932B-BD90A86D96A0}"/>
              </a:ext>
            </a:extLst>
          </p:cNvPr>
          <p:cNvSpPr txBox="1"/>
          <p:nvPr/>
        </p:nvSpPr>
        <p:spPr>
          <a:xfrm>
            <a:off x="2321587" y="5259905"/>
            <a:ext cx="79091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R2-score값이 0.48687로 다음시점의 미세먼지 농도를 예측하는 성능이 높지 않다.</a:t>
            </a:r>
          </a:p>
          <a:p>
            <a:endParaRPr lang="ko-KR" altLang="en-US">
              <a:cs typeface="Arial"/>
            </a:endParaRPr>
          </a:p>
          <a:p>
            <a:r>
              <a:rPr lang="ko-KR" err="1">
                <a:ea typeface="+mn-lt"/>
                <a:cs typeface="+mn-lt"/>
              </a:rPr>
              <a:t>Min_sample_leaf</a:t>
            </a:r>
            <a:r>
              <a:rPr lang="ko-KR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조절하였을때</a:t>
            </a:r>
            <a:r>
              <a:rPr lang="ko-KR">
                <a:ea typeface="+mn-lt"/>
                <a:cs typeface="+mn-lt"/>
              </a:rPr>
              <a:t> 0.01이상 성능이 향상됨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398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397256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 err="1">
                <a:solidFill>
                  <a:schemeClr val="bg1"/>
                </a:solidFill>
              </a:rPr>
              <a:t>RandomForest</a:t>
            </a:r>
            <a:r>
              <a:rPr kumimoji="1" lang="ko-KR" altLang="en-US" sz="2800" b="1" spc="-300">
                <a:solidFill>
                  <a:schemeClr val="bg1"/>
                </a:solidFill>
              </a:rPr>
              <a:t> - </a:t>
            </a:r>
            <a:r>
              <a:rPr kumimoji="1" lang="ko-KR" altLang="en-US" sz="2800" b="1" spc="-300" err="1">
                <a:solidFill>
                  <a:schemeClr val="bg1"/>
                </a:solidFill>
              </a:rPr>
              <a:t>panda전략</a:t>
            </a:r>
            <a:endParaRPr kumimoji="1" lang="ja-JP" altLang="en-US" sz="2800" b="1" spc="-300" err="1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324D90-DB1C-4A66-ACEB-1C286C720735}"/>
              </a:ext>
            </a:extLst>
          </p:cNvPr>
          <p:cNvSpPr txBox="1"/>
          <p:nvPr/>
        </p:nvSpPr>
        <p:spPr>
          <a:xfrm>
            <a:off x="6656226" y="4148825"/>
            <a:ext cx="43568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변수중요도를 </a:t>
            </a:r>
            <a:r>
              <a:rPr lang="ko-KR" altLang="en-US" err="1">
                <a:cs typeface="Arial"/>
              </a:rPr>
              <a:t>확인하였을때</a:t>
            </a:r>
            <a:r>
              <a:rPr lang="ko-KR" altLang="en-US">
                <a:cs typeface="Arial"/>
              </a:rPr>
              <a:t> 현재시점의 미세먼지 농도가 가장 영향을 많이 미친다.</a:t>
            </a: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6CC0A68A-10DB-445F-BCB9-79194DF6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38002"/>
            <a:ext cx="4521200" cy="5167086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3C37A28-8C4E-4807-8380-8C86E910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934" y="1873395"/>
            <a:ext cx="26479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12109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 err="1">
                <a:solidFill>
                  <a:schemeClr val="bg1"/>
                </a:solidFill>
              </a:rPr>
              <a:t>DeepLearning</a:t>
            </a:r>
            <a:endParaRPr kumimoji="1" lang="ja-JP" altLang="en-US" sz="2800" b="1" spc="-300" err="1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F8D8E1C-6C78-47B6-A82A-6718805D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6" y="1715192"/>
            <a:ext cx="5652654" cy="4189614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9EDA6FF5-72EB-43DC-AEC5-9DC510D6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91" y="2351568"/>
            <a:ext cx="4786745" cy="653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42236-7892-4E22-9555-1A1342B953AB}"/>
              </a:ext>
            </a:extLst>
          </p:cNvPr>
          <p:cNvSpPr txBox="1"/>
          <p:nvPr/>
        </p:nvSpPr>
        <p:spPr>
          <a:xfrm>
            <a:off x="6852498" y="3617734"/>
            <a:ext cx="45300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cs typeface="Arial"/>
              </a:rPr>
              <a:t>히든</a:t>
            </a:r>
            <a:r>
              <a:rPr lang="ko-KR" altLang="en-US">
                <a:cs typeface="Arial"/>
              </a:rPr>
              <a:t> 레이어를 6개를 생성하여 분석을 진행</a:t>
            </a:r>
          </a:p>
          <a:p>
            <a:endParaRPr lang="ko-KR" altLang="en-US">
              <a:cs typeface="Arial"/>
            </a:endParaRPr>
          </a:p>
          <a:p>
            <a:r>
              <a:rPr lang="ko-KR" altLang="en-US">
                <a:cs typeface="Arial"/>
              </a:rPr>
              <a:t>각 </a:t>
            </a:r>
            <a:r>
              <a:rPr lang="ko-KR" altLang="en-US" err="1">
                <a:cs typeface="Arial"/>
              </a:rPr>
              <a:t>히든레이어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feature수</a:t>
            </a:r>
            <a:r>
              <a:rPr lang="ko-KR" altLang="en-US">
                <a:cs typeface="Arial"/>
              </a:rPr>
              <a:t> 512개</a:t>
            </a:r>
          </a:p>
          <a:p>
            <a:endParaRPr lang="ko-KR" altLang="en-US">
              <a:cs typeface="Arial"/>
            </a:endParaRPr>
          </a:p>
          <a:p>
            <a:r>
              <a:rPr lang="ko-KR" altLang="en-US">
                <a:cs typeface="Arial"/>
              </a:rPr>
              <a:t>총 파라미터 수 1,328,129개</a:t>
            </a:r>
          </a:p>
          <a:p>
            <a:endParaRPr lang="ko-KR" altLang="en-US">
              <a:cs typeface="Arial"/>
            </a:endParaRPr>
          </a:p>
          <a:p>
            <a:r>
              <a:rPr lang="ko-KR" altLang="en-US">
                <a:cs typeface="Arial"/>
              </a:rPr>
              <a:t>R2-score 0.81478로 예측성능이 높게 나타났다.</a:t>
            </a:r>
          </a:p>
        </p:txBody>
      </p:sp>
    </p:spTree>
    <p:extLst>
      <p:ext uri="{BB962C8B-B14F-4D97-AF65-F5344CB8AC3E}">
        <p14:creationId xmlns:p14="http://schemas.microsoft.com/office/powerpoint/2010/main" val="226303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23009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최종 모델 선정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69C75A-FFC1-42BC-B8C7-F2FEC128DD26}"/>
              </a:ext>
            </a:extLst>
          </p:cNvPr>
          <p:cNvSpPr txBox="1"/>
          <p:nvPr/>
        </p:nvSpPr>
        <p:spPr>
          <a:xfrm>
            <a:off x="787399" y="5249332"/>
            <a:ext cx="4224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2AE405B0-28AC-45F0-A197-854829DEB0AA}"/>
              </a:ext>
            </a:extLst>
          </p:cNvPr>
          <p:cNvSpPr txBox="1"/>
          <p:nvPr/>
        </p:nvSpPr>
        <p:spPr>
          <a:xfrm>
            <a:off x="859542" y="1287587"/>
            <a:ext cx="266771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800" b="1" spc="-300">
                <a:cs typeface="Arial"/>
              </a:rPr>
              <a:t>Linear Regression</a:t>
            </a:r>
            <a:endParaRPr kumimoji="1" lang="ja-JP" altLang="en-US" sz="2800" b="1" spc="-300"/>
          </a:p>
        </p:txBody>
      </p:sp>
      <p:pic>
        <p:nvPicPr>
          <p:cNvPr id="11" name="그림 2">
            <a:extLst>
              <a:ext uri="{FF2B5EF4-FFF2-40B4-BE49-F238E27FC236}">
                <a16:creationId xmlns:a16="http://schemas.microsoft.com/office/drawing/2014/main" id="{A1A18B2C-3884-4C0E-B661-22C47241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15" y="1713163"/>
            <a:ext cx="9956030" cy="4927965"/>
          </a:xfrm>
          <a:prstGeom prst="rect">
            <a:avLst/>
          </a:prstGeom>
        </p:spPr>
      </p:pic>
      <p:sp>
        <p:nvSpPr>
          <p:cNvPr id="18" name="テキスト ボックス 5">
            <a:extLst>
              <a:ext uri="{FF2B5EF4-FFF2-40B4-BE49-F238E27FC236}">
                <a16:creationId xmlns:a16="http://schemas.microsoft.com/office/drawing/2014/main" id="{86C94573-BCA4-4956-8033-808B7F3E616A}"/>
              </a:ext>
            </a:extLst>
          </p:cNvPr>
          <p:cNvSpPr txBox="1"/>
          <p:nvPr/>
        </p:nvSpPr>
        <p:spPr>
          <a:xfrm>
            <a:off x="1402178" y="201495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 spc="-300">
                <a:cs typeface="Arial"/>
              </a:rPr>
              <a:t>R2   :  </a:t>
            </a:r>
            <a:r>
              <a:rPr lang="ja-JP" altLang="en-US" sz="2000" b="1" spc="-300">
                <a:solidFill>
                  <a:srgbClr val="FF0000"/>
                </a:solidFill>
                <a:cs typeface="Arial"/>
              </a:rPr>
              <a:t> 0.95973</a:t>
            </a:r>
          </a:p>
        </p:txBody>
      </p:sp>
    </p:spTree>
    <p:extLst>
      <p:ext uri="{BB962C8B-B14F-4D97-AF65-F5344CB8AC3E}">
        <p14:creationId xmlns:p14="http://schemas.microsoft.com/office/powerpoint/2010/main" val="423941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87129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개선이 필요한 모델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69C75A-FFC1-42BC-B8C7-F2FEC128DD26}"/>
              </a:ext>
            </a:extLst>
          </p:cNvPr>
          <p:cNvSpPr txBox="1"/>
          <p:nvPr/>
        </p:nvSpPr>
        <p:spPr>
          <a:xfrm>
            <a:off x="787399" y="5249332"/>
            <a:ext cx="4224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2D6BD7DE-025C-4F2E-8EB8-9DC19D43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4" y="1811483"/>
            <a:ext cx="9832108" cy="4770580"/>
          </a:xfrm>
          <a:prstGeom prst="rect">
            <a:avLst/>
          </a:prstGeom>
        </p:spPr>
      </p:pic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F776A9DB-D51B-4ECE-AAB6-12FDB4DE6549}"/>
              </a:ext>
            </a:extLst>
          </p:cNvPr>
          <p:cNvSpPr txBox="1"/>
          <p:nvPr/>
        </p:nvSpPr>
        <p:spPr>
          <a:xfrm>
            <a:off x="1046130" y="1336747"/>
            <a:ext cx="212109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800" b="1" spc="-300">
                <a:cs typeface="Arial"/>
              </a:rPr>
              <a:t>DeepLearning</a:t>
            </a:r>
          </a:p>
        </p:txBody>
      </p:sp>
      <p:sp>
        <p:nvSpPr>
          <p:cNvPr id="4" name="テキスト ボックス 5">
            <a:extLst>
              <a:ext uri="{FF2B5EF4-FFF2-40B4-BE49-F238E27FC236}">
                <a16:creationId xmlns:a16="http://schemas.microsoft.com/office/drawing/2014/main" id="{D830DDFA-9589-4F14-B866-2594A7CEE5A3}"/>
              </a:ext>
            </a:extLst>
          </p:cNvPr>
          <p:cNvSpPr txBox="1"/>
          <p:nvPr/>
        </p:nvSpPr>
        <p:spPr>
          <a:xfrm>
            <a:off x="1563814" y="1991859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 spc="-300">
                <a:cs typeface="Arial"/>
              </a:rPr>
              <a:t>R2   :   </a:t>
            </a:r>
            <a:r>
              <a:rPr lang="ja-JP" altLang="en-US" sz="2000" b="1" spc="-300">
                <a:solidFill>
                  <a:srgbClr val="FF0000"/>
                </a:solidFill>
                <a:cs typeface="Arial"/>
              </a:rPr>
              <a:t>0.81478</a:t>
            </a:r>
          </a:p>
        </p:txBody>
      </p:sp>
    </p:spTree>
    <p:extLst>
      <p:ext uri="{BB962C8B-B14F-4D97-AF65-F5344CB8AC3E}">
        <p14:creationId xmlns:p14="http://schemas.microsoft.com/office/powerpoint/2010/main" val="144275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81038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비지니스 인사이트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69C75A-FFC1-42BC-B8C7-F2FEC128DD26}"/>
              </a:ext>
            </a:extLst>
          </p:cNvPr>
          <p:cNvSpPr txBox="1"/>
          <p:nvPr/>
        </p:nvSpPr>
        <p:spPr>
          <a:xfrm>
            <a:off x="787399" y="5249332"/>
            <a:ext cx="4224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FD507-D4B8-41C3-8C52-653CF9F34F23}"/>
              </a:ext>
            </a:extLst>
          </p:cNvPr>
          <p:cNvSpPr txBox="1"/>
          <p:nvPr/>
        </p:nvSpPr>
        <p:spPr>
          <a:xfrm>
            <a:off x="385916" y="1467464"/>
            <a:ext cx="11346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endParaRPr lang="ko-KR" alt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879B6-654B-41AF-B99E-18F31A050E19}"/>
              </a:ext>
            </a:extLst>
          </p:cNvPr>
          <p:cNvSpPr txBox="1"/>
          <p:nvPr/>
        </p:nvSpPr>
        <p:spPr>
          <a:xfrm>
            <a:off x="1625600" y="1837267"/>
            <a:ext cx="811953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cs typeface="Arial"/>
              </a:rPr>
              <a:t>종로구는 서울 도심의 중심지 중 하나로 이동하는 차량과 빌딩들이 많다. 종로구의 미세먼지 농도 예측을 통해 종로구를 오가는 직장인들에게 미리 미세먼지 경고를 줌으로서 국민들의 건강을 챙기는 정책을 펼 수 있다.</a:t>
            </a:r>
            <a:endParaRPr 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cs typeface="Arial"/>
              </a:rPr>
              <a:t>미세먼지 농도가 주로 대기질의 영향을 많이 받기 때문에 종로구 지역의 차량이 배출하는 co2와 so2를 줄일 수 있는 방향으로 캠페인을 벌일 수 있다</a:t>
            </a:r>
          </a:p>
          <a:p>
            <a:pPr marL="285750" indent="-285750">
              <a:buFont typeface="Arial"/>
              <a:buChar char="•"/>
            </a:pPr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cs typeface="Arial"/>
              </a:rPr>
              <a:t>최종모델의 성능이 굉장히 좋기때문에 위에 두가지 항목에 사용한다면 커다란 효과를 볼 수 있을 것이라고 생각한다.</a:t>
            </a:r>
          </a:p>
        </p:txBody>
      </p:sp>
    </p:spTree>
    <p:extLst>
      <p:ext uri="{BB962C8B-B14F-4D97-AF65-F5344CB8AC3E}">
        <p14:creationId xmlns:p14="http://schemas.microsoft.com/office/powerpoint/2010/main" val="56329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6" y="2451653"/>
            <a:ext cx="7027977" cy="410419"/>
            <a:chOff x="1965105" y="2451651"/>
            <a:chExt cx="8070575" cy="809363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ja-JP" altLang="en-US" b="1" spc="-150">
                  <a:solidFill>
                    <a:schemeClr val="tx1">
                      <a:lumMod val="75000"/>
                    </a:schemeClr>
                  </a:solidFill>
                  <a:cs typeface="Arial"/>
                </a:rPr>
                <a:t>데이터 분석</a:t>
              </a:r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12136" cy="72833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b="1">
                <a:cs typeface="Arial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6" y="3297512"/>
            <a:ext cx="7027977" cy="410419"/>
            <a:chOff x="1965105" y="2451651"/>
            <a:chExt cx="8070575" cy="809363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ja-JP" altLang="en-US" b="1" spc="-150">
                  <a:solidFill>
                    <a:schemeClr val="tx1">
                      <a:lumMod val="75000"/>
                    </a:schemeClr>
                  </a:solidFill>
                  <a:cs typeface="Arial"/>
                </a:rPr>
                <a:t>데이터 전처리</a:t>
              </a:r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12136" cy="72833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b="1">
                <a:cs typeface="Arial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142875"/>
            <a:ext cx="7027975" cy="409923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ja-JP" altLang="en-US" b="1" spc="-150">
                  <a:solidFill>
                    <a:schemeClr val="tx1">
                      <a:lumMod val="75000"/>
                    </a:schemeClr>
                  </a:solidFill>
                  <a:cs typeface="Arial"/>
                </a:rPr>
                <a:t>머신러닝 모델 (Linear Regression, KNN-Grid, RandomForest)</a:t>
              </a:r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グループ化 18">
            <a:extLst>
              <a:ext uri="{FF2B5EF4-FFF2-40B4-BE49-F238E27FC236}">
                <a16:creationId xmlns:a16="http://schemas.microsoft.com/office/drawing/2014/main" id="{6D01882E-F0B3-4DE7-91CB-4D939EE9D0BE}"/>
              </a:ext>
            </a:extLst>
          </p:cNvPr>
          <p:cNvGrpSpPr/>
          <p:nvPr/>
        </p:nvGrpSpPr>
        <p:grpSpPr>
          <a:xfrm>
            <a:off x="1965106" y="4184448"/>
            <a:ext cx="7027977" cy="1213215"/>
            <a:chOff x="1965105" y="867528"/>
            <a:chExt cx="8070575" cy="2392507"/>
          </a:xfrm>
        </p:grpSpPr>
        <p:sp>
          <p:nvSpPr>
            <p:cNvPr id="24" name="正方形/長方形 19">
              <a:extLst>
                <a:ext uri="{FF2B5EF4-FFF2-40B4-BE49-F238E27FC236}">
                  <a16:creationId xmlns:a16="http://schemas.microsoft.com/office/drawing/2014/main" id="{5DC1AF6E-FF2B-4680-B8CD-AE6D778128EA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20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>
              <a:extLst>
                <a:ext uri="{FF2B5EF4-FFF2-40B4-BE49-F238E27FC236}">
                  <a16:creationId xmlns:a16="http://schemas.microsoft.com/office/drawing/2014/main" id="{39BC037A-2FFF-489C-9E0B-F1E08FBA7940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ja-JP" altLang="en-US" b="1" spc="-150">
                  <a:solidFill>
                    <a:schemeClr val="tx1">
                      <a:lumMod val="75000"/>
                    </a:schemeClr>
                  </a:solidFill>
                  <a:cs typeface="Arial"/>
                </a:rPr>
                <a:t>딥러닝 모델</a:t>
              </a:r>
              <a:endParaRPr lang="ja-JP" altLang="en-US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>
              <a:extLst>
                <a:ext uri="{FF2B5EF4-FFF2-40B4-BE49-F238E27FC236}">
                  <a16:creationId xmlns:a16="http://schemas.microsoft.com/office/drawing/2014/main" id="{F0594493-769B-45E8-B20A-C87E8129F002}"/>
                </a:ext>
              </a:extLst>
            </p:cNvPr>
            <p:cNvSpPr txBox="1"/>
            <p:nvPr/>
          </p:nvSpPr>
          <p:spPr>
            <a:xfrm>
              <a:off x="3360342" y="867528"/>
              <a:ext cx="212136" cy="72833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b="1">
                <a:cs typeface="Arial"/>
              </a:endParaRPr>
            </a:p>
          </p:txBody>
        </p:sp>
      </p:grpSp>
      <p:sp>
        <p:nvSpPr>
          <p:cNvPr id="30" name="テキスト ボックス 21">
            <a:extLst>
              <a:ext uri="{FF2B5EF4-FFF2-40B4-BE49-F238E27FC236}">
                <a16:creationId xmlns:a16="http://schemas.microsoft.com/office/drawing/2014/main" id="{2D1C1CE4-A7AC-4647-A14A-B724C6F8470E}"/>
              </a:ext>
            </a:extLst>
          </p:cNvPr>
          <p:cNvSpPr txBox="1"/>
          <p:nvPr/>
        </p:nvSpPr>
        <p:spPr>
          <a:xfrm>
            <a:off x="3152411" y="503266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b="1">
              <a:cs typeface="Arial"/>
            </a:endParaRPr>
          </a:p>
        </p:txBody>
      </p:sp>
      <p:grpSp>
        <p:nvGrpSpPr>
          <p:cNvPr id="22" name="グループ化 18">
            <a:extLst>
              <a:ext uri="{FF2B5EF4-FFF2-40B4-BE49-F238E27FC236}">
                <a16:creationId xmlns:a16="http://schemas.microsoft.com/office/drawing/2014/main" id="{1A39602B-D38D-4236-83A4-124E40D30A66}"/>
              </a:ext>
            </a:extLst>
          </p:cNvPr>
          <p:cNvGrpSpPr/>
          <p:nvPr/>
        </p:nvGrpSpPr>
        <p:grpSpPr>
          <a:xfrm>
            <a:off x="1965106" y="4997248"/>
            <a:ext cx="7027977" cy="1213215"/>
            <a:chOff x="1965105" y="867528"/>
            <a:chExt cx="8070575" cy="2392507"/>
          </a:xfrm>
        </p:grpSpPr>
        <p:sp>
          <p:nvSpPr>
            <p:cNvPr id="27" name="正方形/長方形 19">
              <a:extLst>
                <a:ext uri="{FF2B5EF4-FFF2-40B4-BE49-F238E27FC236}">
                  <a16:creationId xmlns:a16="http://schemas.microsoft.com/office/drawing/2014/main" id="{F2E729F6-5CA9-458D-BE1A-CBACE1EBBB9C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ja-JP" sz="2000" b="1">
                  <a:solidFill>
                    <a:schemeClr val="tx1">
                      <a:lumMod val="75000"/>
                    </a:schemeClr>
                  </a:solidFill>
                  <a:cs typeface="Arial"/>
                </a:rPr>
                <a:t>5</a:t>
              </a:r>
            </a:p>
          </p:txBody>
        </p:sp>
        <p:sp>
          <p:nvSpPr>
            <p:cNvPr id="28" name="正方形/長方形 20">
              <a:extLst>
                <a:ext uri="{FF2B5EF4-FFF2-40B4-BE49-F238E27FC236}">
                  <a16:creationId xmlns:a16="http://schemas.microsoft.com/office/drawing/2014/main" id="{23A4A73B-14A2-42AE-8C19-44208937AC80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ja-JP" altLang="en-US" b="1" spc="-150">
                  <a:solidFill>
                    <a:schemeClr val="tx1">
                      <a:lumMod val="75000"/>
                    </a:schemeClr>
                  </a:solidFill>
                  <a:cs typeface="Arial"/>
                </a:rPr>
                <a:t>성능 평가</a:t>
              </a:r>
            </a:p>
          </p:txBody>
        </p:sp>
        <p:sp>
          <p:nvSpPr>
            <p:cNvPr id="29" name="テキスト ボックス 21">
              <a:extLst>
                <a:ext uri="{FF2B5EF4-FFF2-40B4-BE49-F238E27FC236}">
                  <a16:creationId xmlns:a16="http://schemas.microsoft.com/office/drawing/2014/main" id="{657363FD-6DBD-43AA-BEF0-7AAA1112A611}"/>
                </a:ext>
              </a:extLst>
            </p:cNvPr>
            <p:cNvSpPr txBox="1"/>
            <p:nvPr/>
          </p:nvSpPr>
          <p:spPr>
            <a:xfrm>
              <a:off x="3360342" y="867528"/>
              <a:ext cx="212136" cy="72833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b="1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190949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2800" b="1" spc="-300">
                <a:solidFill>
                  <a:schemeClr val="bg1"/>
                </a:solidFill>
              </a:rPr>
              <a:t>데이터  분석</a:t>
            </a:r>
            <a:endParaRPr lang="ko-KR" altLang="en-US" sz="2800" b="1" spc="-30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5E2A07-DF5A-4EE6-BFBA-A57036B651E4}"/>
              </a:ext>
            </a:extLst>
          </p:cNvPr>
          <p:cNvSpPr txBox="1"/>
          <p:nvPr/>
        </p:nvSpPr>
        <p:spPr>
          <a:xfrm>
            <a:off x="518863" y="4253617"/>
            <a:ext cx="71714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ea typeface="+mn-lt"/>
                <a:cs typeface="+mn-lt"/>
              </a:rPr>
              <a:t>종로구의 미세먼지는 대체로 25~50 수준이다</a:t>
            </a:r>
            <a:endParaRPr lang="ko-KR"/>
          </a:p>
          <a:p>
            <a:pPr marL="285750" indent="-285750">
              <a:buFont typeface="Arial"/>
              <a:buChar char="•"/>
            </a:pPr>
            <a:r>
              <a:rPr lang="ko-KR">
                <a:ea typeface="+mn-lt"/>
                <a:cs typeface="+mn-lt"/>
              </a:rPr>
              <a:t>빌딩이 많고 출퇴근자가 많은 지역특성상 차가 많이 오가는 지역들의 미세먼지 수준이 대체로 25~50이라고 추측할 수 있다</a:t>
            </a:r>
            <a:endParaRPr lang="ko-KR"/>
          </a:p>
          <a:p>
            <a:endParaRPr lang="ko-KR" altLang="en-US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FCD4F-0132-4433-8689-D3F696BC79F9}"/>
              </a:ext>
            </a:extLst>
          </p:cNvPr>
          <p:cNvSpPr txBox="1"/>
          <p:nvPr/>
        </p:nvSpPr>
        <p:spPr>
          <a:xfrm>
            <a:off x="8520023" y="4436854"/>
            <a:ext cx="3016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>
                <a:latin typeface="-apple-system"/>
                <a:ea typeface="-apple-system"/>
                <a:cs typeface="-apple-system"/>
              </a:rPr>
              <a:t>80 </a:t>
            </a:r>
            <a:r>
              <a:rPr lang="ko-KR" altLang="en-US">
                <a:latin typeface="-apple-system"/>
                <a:ea typeface="-apple-system"/>
                <a:cs typeface="-apple-system"/>
              </a:rPr>
              <a:t>이상으로 이상치가 분포해 있다</a:t>
            </a:r>
            <a:endParaRPr lang="ko-KR" alt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EBF96-5073-44D7-A3E4-87C34B2BB7C4}"/>
              </a:ext>
            </a:extLst>
          </p:cNvPr>
          <p:cNvSpPr txBox="1"/>
          <p:nvPr/>
        </p:nvSpPr>
        <p:spPr>
          <a:xfrm>
            <a:off x="8136176" y="3789871"/>
            <a:ext cx="36058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+mn-lt"/>
              <a:cs typeface="+mn-lt"/>
            </a:endParaRPr>
          </a:p>
          <a:p>
            <a:endParaRPr lang="ko-KR" altLang="en-US">
              <a:cs typeface="Arial"/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99767A9F-6C7A-4BAA-9D9D-C065CDE1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3" y="1584683"/>
            <a:ext cx="4022784" cy="2640778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7FA70A98-7D1D-49DA-87F5-0BE8E24A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49" y="1587161"/>
            <a:ext cx="3701844" cy="2833477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F49A89D9-5859-448E-B4F0-7FC7443CA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558" y="1610189"/>
            <a:ext cx="4008407" cy="2655312"/>
          </a:xfrm>
          <a:prstGeom prst="rect">
            <a:avLst/>
          </a:prstGeom>
        </p:spPr>
      </p:pic>
      <p:sp>
        <p:nvSpPr>
          <p:cNvPr id="15" name="テキスト ボックス 5">
            <a:extLst>
              <a:ext uri="{FF2B5EF4-FFF2-40B4-BE49-F238E27FC236}">
                <a16:creationId xmlns:a16="http://schemas.microsoft.com/office/drawing/2014/main" id="{08FD33A1-C10F-4F81-9951-9C49ED3B8404}"/>
              </a:ext>
            </a:extLst>
          </p:cNvPr>
          <p:cNvSpPr txBox="1"/>
          <p:nvPr/>
        </p:nvSpPr>
        <p:spPr>
          <a:xfrm>
            <a:off x="460070" y="1133647"/>
            <a:ext cx="155683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600" b="1" spc="-300">
                <a:cs typeface="Arial"/>
              </a:rPr>
              <a:t>미세먼지 농도 분석</a:t>
            </a:r>
          </a:p>
        </p:txBody>
      </p: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184858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데이터 분석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8283BE-9527-4B08-AB98-C32A016CB2B0}"/>
              </a:ext>
            </a:extLst>
          </p:cNvPr>
          <p:cNvSpPr txBox="1"/>
          <p:nvPr/>
        </p:nvSpPr>
        <p:spPr>
          <a:xfrm>
            <a:off x="2309003" y="20358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pic>
        <p:nvPicPr>
          <p:cNvPr id="9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88BAA9F-7526-4A31-A877-1B4415A1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0" y="1714913"/>
            <a:ext cx="5670048" cy="4300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1F4F43-2C89-420C-9B45-299111078377}"/>
              </a:ext>
            </a:extLst>
          </p:cNvPr>
          <p:cNvSpPr txBox="1"/>
          <p:nvPr/>
        </p:nvSpPr>
        <p:spPr>
          <a:xfrm>
            <a:off x="7466510" y="2262141"/>
            <a:ext cx="336142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+mn-lt"/>
                <a:cs typeface="+mn-lt"/>
              </a:rPr>
              <a:t> 종로구의 미세먼지 농도는 </a:t>
            </a:r>
            <a:r>
              <a:rPr lang="en-US" altLang="ko-KR">
                <a:ea typeface="+mn-lt"/>
                <a:cs typeface="+mn-lt"/>
              </a:rPr>
              <a:t>co</a:t>
            </a:r>
            <a:r>
              <a:rPr lang="ko-KR" altLang="en-US">
                <a:ea typeface="+mn-lt"/>
                <a:cs typeface="+mn-lt"/>
              </a:rPr>
              <a:t>농도와 </a:t>
            </a:r>
            <a:r>
              <a:rPr lang="en-US" altLang="ko-KR">
                <a:ea typeface="+mn-lt"/>
                <a:cs typeface="+mn-lt"/>
              </a:rPr>
              <a:t>so2</a:t>
            </a:r>
            <a:r>
              <a:rPr lang="ko-KR" altLang="en-US">
                <a:ea typeface="+mn-lt"/>
                <a:cs typeface="+mn-lt"/>
              </a:rPr>
              <a:t>농도 등 대기질과 관련된 데이터와 상관관계가 있다</a:t>
            </a:r>
            <a:endParaRPr lang="ko-K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cs typeface="Arial"/>
              </a:rPr>
              <a:t>다음시점 미세먼지 농도에 가장 영향을 끼치는 요소는 현재 미세먼지 농도이며, 이산화탄소도 상관관계가 높게 나타났다.</a:t>
            </a: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65385D02-1E48-4740-836B-46F4179DCF1F}"/>
              </a:ext>
            </a:extLst>
          </p:cNvPr>
          <p:cNvSpPr txBox="1"/>
          <p:nvPr/>
        </p:nvSpPr>
        <p:spPr>
          <a:xfrm>
            <a:off x="460070" y="1133647"/>
            <a:ext cx="120417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600" b="1" spc="-300">
                <a:cs typeface="Arial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421862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16918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800" b="1" spc="-300">
                <a:solidFill>
                  <a:schemeClr val="bg1"/>
                </a:solidFill>
                <a:cs typeface="Arial"/>
              </a:rPr>
              <a:t>데이터 전처리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69DCB5-FC44-4CF6-95FC-E6C693B6C6A6}"/>
              </a:ext>
            </a:extLst>
          </p:cNvPr>
          <p:cNvSpPr txBox="1"/>
          <p:nvPr/>
        </p:nvSpPr>
        <p:spPr>
          <a:xfrm>
            <a:off x="6919663" y="2781699"/>
            <a:ext cx="4140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'</a:t>
            </a:r>
            <a:r>
              <a:rPr lang="en-US" err="1">
                <a:ea typeface="+mn-lt"/>
                <a:cs typeface="+mn-lt"/>
              </a:rPr>
              <a:t>지역</a:t>
            </a:r>
            <a:r>
              <a:rPr lang="en-US">
                <a:ea typeface="+mn-lt"/>
                <a:cs typeface="+mn-lt"/>
              </a:rPr>
              <a:t>', '망', '</a:t>
            </a:r>
            <a:r>
              <a:rPr lang="en-US" err="1">
                <a:ea typeface="+mn-lt"/>
                <a:cs typeface="+mn-lt"/>
              </a:rPr>
              <a:t>측정소코드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측정소명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적설</a:t>
            </a:r>
            <a:r>
              <a:rPr lang="en-US">
                <a:ea typeface="+mn-lt"/>
                <a:cs typeface="+mn-lt"/>
              </a:rPr>
              <a:t>(cm)', '3시간신적설(cm)', '</a:t>
            </a:r>
            <a:r>
              <a:rPr lang="en-US" err="1">
                <a:ea typeface="+mn-lt"/>
                <a:cs typeface="+mn-lt"/>
              </a:rPr>
              <a:t>지면상태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지면상태코드</a:t>
            </a:r>
            <a:r>
              <a:rPr lang="en-US">
                <a:ea typeface="+mn-lt"/>
                <a:cs typeface="+mn-lt"/>
              </a:rPr>
              <a:t>)', '</a:t>
            </a:r>
            <a:r>
              <a:rPr lang="en-US" err="1">
                <a:ea typeface="+mn-lt"/>
                <a:cs typeface="+mn-lt"/>
              </a:rPr>
              <a:t>주소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현상번호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국내식</a:t>
            </a:r>
            <a:r>
              <a:rPr lang="en-US">
                <a:ea typeface="+mn-lt"/>
                <a:cs typeface="+mn-lt"/>
              </a:rPr>
              <a:t>)','</a:t>
            </a:r>
            <a:r>
              <a:rPr lang="en-US" err="1">
                <a:ea typeface="+mn-lt"/>
                <a:cs typeface="+mn-lt"/>
              </a:rPr>
              <a:t>지점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측정일시</a:t>
            </a:r>
            <a:r>
              <a:rPr lang="en-US">
                <a:ea typeface="+mn-lt"/>
                <a:cs typeface="+mn-lt"/>
              </a:rPr>
              <a:t>', 'time', '</a:t>
            </a:r>
            <a:r>
              <a:rPr lang="en-US" err="1">
                <a:ea typeface="+mn-lt"/>
                <a:cs typeface="+mn-lt"/>
              </a:rPr>
              <a:t>일조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hr</a:t>
            </a:r>
            <a:r>
              <a:rPr lang="en-US">
                <a:ea typeface="+mn-lt"/>
                <a:cs typeface="+mn-lt"/>
              </a:rPr>
              <a:t>)', '</a:t>
            </a:r>
            <a:r>
              <a:rPr lang="en-US" err="1">
                <a:ea typeface="+mn-lt"/>
                <a:cs typeface="+mn-lt"/>
              </a:rPr>
              <a:t>일사</a:t>
            </a:r>
            <a:r>
              <a:rPr lang="en-US">
                <a:ea typeface="+mn-lt"/>
                <a:cs typeface="+mn-lt"/>
              </a:rPr>
              <a:t>(MJ/m2)', '</a:t>
            </a:r>
            <a:r>
              <a:rPr lang="en-US" err="1">
                <a:ea typeface="+mn-lt"/>
                <a:cs typeface="+mn-lt"/>
              </a:rPr>
              <a:t>최저운고</a:t>
            </a:r>
            <a:r>
              <a:rPr lang="en-US">
                <a:ea typeface="+mn-lt"/>
                <a:cs typeface="+mn-lt"/>
              </a:rPr>
              <a:t>(100m )', '</a:t>
            </a:r>
            <a:r>
              <a:rPr lang="en-US" err="1">
                <a:ea typeface="+mn-lt"/>
                <a:cs typeface="+mn-lt"/>
              </a:rPr>
              <a:t>운형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운형약어</a:t>
            </a:r>
            <a:r>
              <a:rPr lang="en-US">
                <a:ea typeface="+mn-lt"/>
                <a:cs typeface="+mn-lt"/>
              </a:rPr>
              <a:t>)'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83BE-9527-4B08-AB98-C32A016CB2B0}"/>
              </a:ext>
            </a:extLst>
          </p:cNvPr>
          <p:cNvSpPr txBox="1"/>
          <p:nvPr/>
        </p:nvSpPr>
        <p:spPr>
          <a:xfrm>
            <a:off x="2309003" y="20358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48F39-E69C-464B-A6CB-451B66980E71}"/>
              </a:ext>
            </a:extLst>
          </p:cNvPr>
          <p:cNvSpPr txBox="1"/>
          <p:nvPr/>
        </p:nvSpPr>
        <p:spPr>
          <a:xfrm>
            <a:off x="631006" y="2555494"/>
            <a:ext cx="484229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ea typeface="+mn-lt"/>
                <a:cs typeface="+mn-lt"/>
              </a:rPr>
              <a:t>서울 종로구 지역에 한정된 미세먼지 농도를 구하므로 지역이 반영된 데이터는 삭제</a:t>
            </a:r>
            <a:endParaRPr lang="ko-KR"/>
          </a:p>
          <a:p>
            <a:pPr marL="285750" indent="-285750">
              <a:buFont typeface="Arial"/>
              <a:buChar char="•"/>
            </a:pPr>
            <a:r>
              <a:rPr lang="ko-KR" altLang="en-US" err="1">
                <a:ea typeface="+mn-lt"/>
                <a:cs typeface="+mn-lt"/>
              </a:rPr>
              <a:t>결측치가</a:t>
            </a:r>
            <a:r>
              <a:rPr lang="ko-KR" altLang="en-US">
                <a:ea typeface="+mn-lt"/>
                <a:cs typeface="+mn-lt"/>
              </a:rPr>
              <a:t> 대부분인 데이터는 삭제</a:t>
            </a:r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+mn-lt"/>
                <a:cs typeface="+mn-lt"/>
              </a:rPr>
              <a:t>중복되는 시계열 데이터 삭제(</a:t>
            </a:r>
            <a:r>
              <a:rPr lang="ko-KR" altLang="en-US" err="1">
                <a:ea typeface="+mn-lt"/>
                <a:cs typeface="+mn-lt"/>
              </a:rPr>
              <a:t>time만</a:t>
            </a:r>
            <a:r>
              <a:rPr lang="ko-KR" altLang="en-US">
                <a:ea typeface="+mn-lt"/>
                <a:cs typeface="+mn-lt"/>
              </a:rPr>
              <a:t> 남김)</a:t>
            </a:r>
          </a:p>
          <a:p>
            <a:endParaRPr lang="en-US" altLang="ko-KR">
              <a:ea typeface="+mn-lt"/>
              <a:cs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4CF3A-CBD6-46B0-B086-EAC25CB724D0}"/>
              </a:ext>
            </a:extLst>
          </p:cNvPr>
          <p:cNvSpPr txBox="1"/>
          <p:nvPr/>
        </p:nvSpPr>
        <p:spPr>
          <a:xfrm>
            <a:off x="288825" y="924624"/>
            <a:ext cx="11599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BD490AE-723E-416D-B734-F313DB72EF57}"/>
              </a:ext>
            </a:extLst>
          </p:cNvPr>
          <p:cNvSpPr/>
          <p:nvPr/>
        </p:nvSpPr>
        <p:spPr>
          <a:xfrm>
            <a:off x="5699928" y="3415284"/>
            <a:ext cx="982133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C0DE4FBE-F4C2-4CDF-8603-C70FFABBFD80}"/>
              </a:ext>
            </a:extLst>
          </p:cNvPr>
          <p:cNvSpPr txBox="1"/>
          <p:nvPr/>
        </p:nvSpPr>
        <p:spPr>
          <a:xfrm>
            <a:off x="460070" y="1133647"/>
            <a:ext cx="107593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600" b="1" spc="-300">
                <a:cs typeface="Arial"/>
              </a:rPr>
              <a:t>열 제거  항목</a:t>
            </a:r>
          </a:p>
        </p:txBody>
      </p:sp>
    </p:spTree>
    <p:extLst>
      <p:ext uri="{BB962C8B-B14F-4D97-AF65-F5344CB8AC3E}">
        <p14:creationId xmlns:p14="http://schemas.microsoft.com/office/powerpoint/2010/main" val="64455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16918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800" b="1" spc="-300">
                <a:solidFill>
                  <a:schemeClr val="bg1"/>
                </a:solidFill>
                <a:cs typeface="Arial"/>
              </a:rPr>
              <a:t>데이터 전처리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8283BE-9527-4B08-AB98-C32A016CB2B0}"/>
              </a:ext>
            </a:extLst>
          </p:cNvPr>
          <p:cNvSpPr txBox="1"/>
          <p:nvPr/>
        </p:nvSpPr>
        <p:spPr>
          <a:xfrm>
            <a:off x="2309003" y="20358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4CF3A-CBD6-46B0-B086-EAC25CB724D0}"/>
              </a:ext>
            </a:extLst>
          </p:cNvPr>
          <p:cNvSpPr txBox="1"/>
          <p:nvPr/>
        </p:nvSpPr>
        <p:spPr>
          <a:xfrm>
            <a:off x="288825" y="924624"/>
            <a:ext cx="11599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6CD9332-94DC-4D60-89F3-531CB2E9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99" y="3978536"/>
            <a:ext cx="3333749" cy="2336389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270D8DB5-10E6-422E-AB64-39E32A42895D}"/>
              </a:ext>
            </a:extLst>
          </p:cNvPr>
          <p:cNvSpPr txBox="1"/>
          <p:nvPr/>
        </p:nvSpPr>
        <p:spPr>
          <a:xfrm>
            <a:off x="490151" y="1780410"/>
            <a:ext cx="4842293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err="1">
                <a:ea typeface="+mn-lt"/>
                <a:cs typeface="+mn-lt"/>
              </a:rPr>
              <a:t>날씨의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특성상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결측치를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en-US" altLang="ko-KR" err="1">
                <a:ea typeface="+mn-lt"/>
                <a:cs typeface="+mn-lt"/>
              </a:rPr>
              <a:t>이전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시점의값으로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채움</a:t>
            </a:r>
            <a:endParaRPr lang="en-US" altLang="ko-K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 altLang="ko-KR">
              <a:ea typeface="+mn-lt"/>
              <a:cs typeface="+mn-lt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C9C9ABC1-BC8D-4CA7-A7EB-7DB2710FFC7D}"/>
              </a:ext>
            </a:extLst>
          </p:cNvPr>
          <p:cNvSpPr txBox="1"/>
          <p:nvPr/>
        </p:nvSpPr>
        <p:spPr>
          <a:xfrm>
            <a:off x="6575499" y="1479184"/>
            <a:ext cx="4842293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>
                <a:ea typeface="+mn-lt"/>
                <a:cs typeface="+mn-lt"/>
              </a:rPr>
              <a:t>SO2', 'CO', 'O3', 'NO2', 'PM10', 'PM25', '기온(°C)', '증기압(</a:t>
            </a:r>
            <a:r>
              <a:rPr lang="ko-KR" err="1">
                <a:ea typeface="+mn-lt"/>
                <a:cs typeface="+mn-lt"/>
              </a:rPr>
              <a:t>hPa</a:t>
            </a:r>
            <a:r>
              <a:rPr lang="ko-KR">
                <a:ea typeface="+mn-lt"/>
                <a:cs typeface="+mn-lt"/>
              </a:rPr>
              <a:t>)', '이슬점온도(°C)', '현지기압(</a:t>
            </a:r>
            <a:r>
              <a:rPr lang="ko-KR" err="1">
                <a:ea typeface="+mn-lt"/>
                <a:cs typeface="+mn-lt"/>
              </a:rPr>
              <a:t>hPa</a:t>
            </a:r>
            <a:r>
              <a:rPr lang="ko-KR">
                <a:ea typeface="+mn-lt"/>
                <a:cs typeface="+mn-lt"/>
              </a:rPr>
              <a:t>)', '해면기압(</a:t>
            </a:r>
            <a:r>
              <a:rPr lang="ko-KR" err="1">
                <a:ea typeface="+mn-lt"/>
                <a:cs typeface="+mn-lt"/>
              </a:rPr>
              <a:t>hPa</a:t>
            </a:r>
            <a:r>
              <a:rPr lang="ko-KR">
                <a:ea typeface="+mn-lt"/>
                <a:cs typeface="+mn-lt"/>
              </a:rPr>
              <a:t>)', '지면온도(°C)', '5cm 지중온도(°C)',</a:t>
            </a:r>
            <a:br>
              <a:rPr lang="ko-KR">
                <a:ea typeface="+mn-lt"/>
                <a:cs typeface="+mn-lt"/>
              </a:rPr>
            </a:br>
            <a:r>
              <a:rPr lang="ko-KR">
                <a:ea typeface="+mn-lt"/>
                <a:cs typeface="+mn-lt"/>
              </a:rPr>
              <a:t>'10cm 지중온도(°C)', '20cm 지중온도(°C)', '30cm 지중온도(°C)', 'PM10_1', '</a:t>
            </a:r>
            <a:r>
              <a:rPr lang="ko-KR" err="1">
                <a:ea typeface="+mn-lt"/>
                <a:cs typeface="+mn-lt"/>
              </a:rPr>
              <a:t>전운량</a:t>
            </a:r>
            <a:r>
              <a:rPr lang="ko-KR">
                <a:ea typeface="+mn-lt"/>
                <a:cs typeface="+mn-lt"/>
              </a:rPr>
              <a:t>(10분위)', '</a:t>
            </a:r>
            <a:r>
              <a:rPr lang="ko-KR" err="1">
                <a:ea typeface="+mn-lt"/>
                <a:cs typeface="+mn-lt"/>
              </a:rPr>
              <a:t>중하층운량</a:t>
            </a:r>
            <a:r>
              <a:rPr lang="ko-KR">
                <a:ea typeface="+mn-lt"/>
                <a:cs typeface="+mn-lt"/>
              </a:rPr>
              <a:t>(10분위)', '풍속(</a:t>
            </a:r>
            <a:r>
              <a:rPr lang="ko-KR" err="1">
                <a:ea typeface="+mn-lt"/>
                <a:cs typeface="+mn-lt"/>
              </a:rPr>
              <a:t>m</a:t>
            </a:r>
            <a:r>
              <a:rPr lang="ko-KR">
                <a:ea typeface="+mn-lt"/>
                <a:cs typeface="+mn-lt"/>
              </a:rPr>
              <a:t>/</a:t>
            </a:r>
            <a:r>
              <a:rPr lang="ko-KR" err="1">
                <a:ea typeface="+mn-lt"/>
                <a:cs typeface="+mn-lt"/>
              </a:rPr>
              <a:t>s</a:t>
            </a:r>
            <a:r>
              <a:rPr lang="ko-KR">
                <a:ea typeface="+mn-lt"/>
                <a:cs typeface="+mn-lt"/>
              </a:rPr>
              <a:t>)', '풍향(16방위)'</a:t>
            </a:r>
            <a:endParaRPr lang="ko-KR"/>
          </a:p>
          <a:p>
            <a:pPr marL="285750" indent="-285750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endParaRPr lang="en-US" altLang="ko-KR">
              <a:ea typeface="+mn-lt"/>
              <a:cs typeface="+mn-lt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3307E2F2-42E6-4460-8098-42A52E91C438}"/>
              </a:ext>
            </a:extLst>
          </p:cNvPr>
          <p:cNvSpPr txBox="1"/>
          <p:nvPr/>
        </p:nvSpPr>
        <p:spPr>
          <a:xfrm>
            <a:off x="6577734" y="4808000"/>
            <a:ext cx="4842293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+mn-lt"/>
                <a:cs typeface="+mn-lt"/>
              </a:rPr>
              <a:t>강수량은</a:t>
            </a:r>
            <a:r>
              <a:rPr lang="en-US" altLang="ko-KR">
                <a:ea typeface="+mn-lt"/>
                <a:cs typeface="+mn-lt"/>
              </a:rPr>
              <a:t> 75% </a:t>
            </a:r>
            <a:r>
              <a:rPr lang="ko-KR" altLang="en-US">
                <a:ea typeface="+mn-lt"/>
                <a:cs typeface="+mn-lt"/>
              </a:rPr>
              <a:t>데이터가</a:t>
            </a:r>
            <a:r>
              <a:rPr lang="en-US" altLang="ko-KR">
                <a:ea typeface="+mn-lt"/>
                <a:cs typeface="+mn-lt"/>
              </a:rPr>
              <a:t> 1.3mm</a:t>
            </a:r>
            <a:r>
              <a:rPr lang="ko-KR" altLang="en-US">
                <a:ea typeface="+mn-lt"/>
                <a:cs typeface="+mn-lt"/>
              </a:rPr>
              <a:t>이하이고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우리나라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계절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특성상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특정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기간에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강수가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몰려있기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때문데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결측치를</a:t>
            </a:r>
            <a:r>
              <a:rPr lang="en-US" altLang="ko-KR">
                <a:ea typeface="+mn-lt"/>
                <a:cs typeface="+mn-lt"/>
              </a:rPr>
              <a:t> 0</a:t>
            </a:r>
            <a:r>
              <a:rPr lang="ko-KR" altLang="en-US" err="1">
                <a:ea typeface="+mn-lt"/>
                <a:cs typeface="+mn-lt"/>
              </a:rPr>
              <a:t>으로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채운다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ko-KR">
              <a:cs typeface="Arial"/>
            </a:endParaRPr>
          </a:p>
          <a:p>
            <a:endParaRPr lang="en-US" altLang="ko-KR">
              <a:ea typeface="+mn-lt"/>
              <a:cs typeface="+mn-lt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1000D23-BCD4-425C-BBE2-FB7765154900}"/>
              </a:ext>
            </a:extLst>
          </p:cNvPr>
          <p:cNvSpPr/>
          <p:nvPr/>
        </p:nvSpPr>
        <p:spPr>
          <a:xfrm>
            <a:off x="5467505" y="4809007"/>
            <a:ext cx="983225" cy="479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607DCA2-2845-410E-A190-4878082D9389}"/>
              </a:ext>
            </a:extLst>
          </p:cNvPr>
          <p:cNvSpPr/>
          <p:nvPr/>
        </p:nvSpPr>
        <p:spPr>
          <a:xfrm>
            <a:off x="5469019" y="2318466"/>
            <a:ext cx="982133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6A6F33EB-AA7B-415D-B985-FFC362AC86C0}"/>
              </a:ext>
            </a:extLst>
          </p:cNvPr>
          <p:cNvSpPr txBox="1"/>
          <p:nvPr/>
        </p:nvSpPr>
        <p:spPr>
          <a:xfrm>
            <a:off x="460070" y="1133647"/>
            <a:ext cx="1037463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600" b="1" spc="-300" err="1">
                <a:cs typeface="Arial"/>
              </a:rPr>
              <a:t>결측치</a:t>
            </a:r>
            <a:r>
              <a:rPr lang="ko-KR" altLang="en-US" sz="1600" b="1" spc="-300">
                <a:cs typeface="Arial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372932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70" y="202315"/>
            <a:ext cx="216918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800" b="1" spc="-300">
                <a:solidFill>
                  <a:schemeClr val="bg1"/>
                </a:solidFill>
                <a:cs typeface="Arial"/>
              </a:rPr>
              <a:t>데이터 전처리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69DCB5-FC44-4CF6-95FC-E6C693B6C6A6}"/>
              </a:ext>
            </a:extLst>
          </p:cNvPr>
          <p:cNvSpPr txBox="1"/>
          <p:nvPr/>
        </p:nvSpPr>
        <p:spPr>
          <a:xfrm>
            <a:off x="7153650" y="3243517"/>
            <a:ext cx="4140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cs typeface="Arial"/>
              </a:rPr>
              <a:t>일시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데이터</a:t>
            </a:r>
          </a:p>
          <a:p>
            <a:r>
              <a:rPr lang="en-US" altLang="ko-KR">
                <a:cs typeface="Arial"/>
              </a:rPr>
              <a:t>년, 월, 일, </a:t>
            </a:r>
            <a:r>
              <a:rPr lang="en-US" altLang="ko-KR" err="1">
                <a:cs typeface="Arial"/>
              </a:rPr>
              <a:t>시간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데이터로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변환하여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데이터를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저장한다</a:t>
            </a:r>
            <a:r>
              <a:rPr lang="en-US" altLang="ko-KR">
                <a:cs typeface="Arial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83BE-9527-4B08-AB98-C32A016CB2B0}"/>
              </a:ext>
            </a:extLst>
          </p:cNvPr>
          <p:cNvSpPr txBox="1"/>
          <p:nvPr/>
        </p:nvSpPr>
        <p:spPr>
          <a:xfrm>
            <a:off x="2309003" y="20358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4CF3A-CBD6-46B0-B086-EAC25CB724D0}"/>
              </a:ext>
            </a:extLst>
          </p:cNvPr>
          <p:cNvSpPr txBox="1"/>
          <p:nvPr/>
        </p:nvSpPr>
        <p:spPr>
          <a:xfrm>
            <a:off x="288825" y="924624"/>
            <a:ext cx="11599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BD490AE-723E-416D-B734-F313DB72EF57}"/>
              </a:ext>
            </a:extLst>
          </p:cNvPr>
          <p:cNvSpPr/>
          <p:nvPr/>
        </p:nvSpPr>
        <p:spPr>
          <a:xfrm>
            <a:off x="5699928" y="3415284"/>
            <a:ext cx="982133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FCE80E0-3F6A-419E-A413-D6CFF53C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870814"/>
            <a:ext cx="5075381" cy="3670553"/>
          </a:xfrm>
          <a:prstGeom prst="rect">
            <a:avLst/>
          </a:prstGeom>
        </p:spPr>
      </p:pic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28C9F7E9-DEFC-4F08-B986-0E146C53981B}"/>
              </a:ext>
            </a:extLst>
          </p:cNvPr>
          <p:cNvSpPr txBox="1"/>
          <p:nvPr/>
        </p:nvSpPr>
        <p:spPr>
          <a:xfrm>
            <a:off x="460070" y="1133647"/>
            <a:ext cx="1390124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600" b="1" spc="-300">
                <a:cs typeface="Arial"/>
              </a:rPr>
              <a:t>시간데이터  변환</a:t>
            </a:r>
          </a:p>
        </p:txBody>
      </p:sp>
    </p:spTree>
    <p:extLst>
      <p:ext uri="{BB962C8B-B14F-4D97-AF65-F5344CB8AC3E}">
        <p14:creationId xmlns:p14="http://schemas.microsoft.com/office/powerpoint/2010/main" val="279717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2A46A0-E26F-4158-A8E9-4C2AB1766074}"/>
              </a:ext>
            </a:extLst>
          </p:cNvPr>
          <p:cNvSpPr txBox="1"/>
          <p:nvPr/>
        </p:nvSpPr>
        <p:spPr>
          <a:xfrm>
            <a:off x="6099166" y="4002802"/>
            <a:ext cx="54081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R2-score값이 0.95973으로 다음시점의 미세먼지 농도에 대한 예측성능이 굉장히 높은 모델이다.</a:t>
            </a:r>
          </a:p>
          <a:p>
            <a:endParaRPr lang="ko-KR" altLang="en-US">
              <a:cs typeface="Arial"/>
            </a:endParaRPr>
          </a:p>
          <a:p>
            <a:r>
              <a:rPr lang="ko-KR" altLang="en-US" err="1">
                <a:cs typeface="Arial"/>
              </a:rPr>
              <a:t>예측시</a:t>
            </a:r>
            <a:r>
              <a:rPr lang="ko-KR" altLang="en-US">
                <a:cs typeface="Arial"/>
              </a:rPr>
              <a:t> SO2, NO2, O3의 가중치가 굉장히 높게 나타났다.</a:t>
            </a:r>
          </a:p>
          <a:p>
            <a:endParaRPr lang="ko-KR" altLang="en-US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75A0EEDD-0865-4441-B55F-83F17CF1B055}"/>
              </a:ext>
            </a:extLst>
          </p:cNvPr>
          <p:cNvSpPr txBox="1"/>
          <p:nvPr/>
        </p:nvSpPr>
        <p:spPr>
          <a:xfrm>
            <a:off x="282270" y="202315"/>
            <a:ext cx="266771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err="1">
                <a:solidFill>
                  <a:schemeClr val="bg1"/>
                </a:solidFill>
                <a:cs typeface="Arial"/>
              </a:rPr>
              <a:t>Linear</a:t>
            </a:r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sz="2800" b="1" spc="-300" err="1">
                <a:solidFill>
                  <a:schemeClr val="bg1"/>
                </a:solidFill>
                <a:cs typeface="Arial"/>
              </a:rPr>
              <a:t>Regression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45042A4-A590-4B58-AD1C-97E9265F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309" y="1922432"/>
            <a:ext cx="5721927" cy="125823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9EED987-9B66-452A-9861-B691A879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2" y="1412432"/>
            <a:ext cx="5779654" cy="48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92333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75A0EEDD-0865-4441-B55F-83F17CF1B055}"/>
              </a:ext>
            </a:extLst>
          </p:cNvPr>
          <p:cNvSpPr txBox="1"/>
          <p:nvPr/>
        </p:nvSpPr>
        <p:spPr>
          <a:xfrm>
            <a:off x="282270" y="202315"/>
            <a:ext cx="254268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bg1"/>
                </a:solidFill>
                <a:cs typeface="Arial"/>
              </a:rPr>
              <a:t>KNN- </a:t>
            </a:r>
            <a:r>
              <a:rPr lang="ko-KR" altLang="en-US" sz="2800" b="1" spc="-300" err="1">
                <a:solidFill>
                  <a:schemeClr val="bg1"/>
                </a:solidFill>
                <a:cs typeface="Arial"/>
              </a:rPr>
              <a:t>GridSearch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83F2DB4-F494-40EA-870A-62F05B53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" y="1348615"/>
            <a:ext cx="6012052" cy="2788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46411-FB17-4C59-BED4-CD258E173D64}"/>
              </a:ext>
            </a:extLst>
          </p:cNvPr>
          <p:cNvSpPr txBox="1"/>
          <p:nvPr/>
        </p:nvSpPr>
        <p:spPr>
          <a:xfrm>
            <a:off x="7281395" y="1864807"/>
            <a:ext cx="53997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파라미터 설정</a:t>
            </a:r>
          </a:p>
          <a:p>
            <a:endParaRPr lang="ko-KR" altLang="en-US">
              <a:cs typeface="Arial"/>
            </a:endParaRPr>
          </a:p>
          <a:p>
            <a:pPr marL="342900" indent="-342900">
              <a:buFont typeface="Wingdings"/>
              <a:buChar char="q"/>
            </a:pPr>
            <a:r>
              <a:rPr lang="ko-KR" altLang="en-US" err="1">
                <a:cs typeface="Arial"/>
              </a:rPr>
              <a:t>n_neighbors</a:t>
            </a:r>
            <a:r>
              <a:rPr lang="ko-KR" altLang="en-US">
                <a:cs typeface="Arial"/>
              </a:rPr>
              <a:t>: </a:t>
            </a:r>
            <a:r>
              <a:rPr lang="ko-KR" altLang="en-US" err="1">
                <a:cs typeface="Arial"/>
              </a:rPr>
              <a:t>range</a:t>
            </a:r>
            <a:r>
              <a:rPr lang="ko-KR" altLang="en-US">
                <a:cs typeface="Arial"/>
              </a:rPr>
              <a:t>(3,10)</a:t>
            </a:r>
            <a:endParaRPr lang="ko-KR">
              <a:cs typeface="Arial"/>
            </a:endParaRPr>
          </a:p>
          <a:p>
            <a:pPr marL="342900" indent="-342900">
              <a:buFont typeface="Wingdings"/>
              <a:buChar char="q"/>
            </a:pPr>
            <a:r>
              <a:rPr lang="ko-KR" altLang="en-US" err="1">
                <a:cs typeface="Arial"/>
              </a:rPr>
              <a:t>leaf_size</a:t>
            </a:r>
            <a:r>
              <a:rPr lang="ko-KR" altLang="en-US">
                <a:cs typeface="Arial"/>
              </a:rPr>
              <a:t>: </a:t>
            </a:r>
            <a:r>
              <a:rPr lang="ko-KR" altLang="en-US" err="1">
                <a:cs typeface="Arial"/>
              </a:rPr>
              <a:t>range</a:t>
            </a:r>
            <a:r>
              <a:rPr lang="ko-KR" altLang="en-US">
                <a:cs typeface="Arial"/>
              </a:rPr>
              <a:t>(15,46,5)</a:t>
            </a:r>
          </a:p>
          <a:p>
            <a:pPr marL="342900" indent="-342900">
              <a:buFont typeface="Wingdings"/>
              <a:buChar char="q"/>
            </a:pPr>
            <a:r>
              <a:rPr lang="ko-KR" altLang="en-US" err="1">
                <a:cs typeface="Arial"/>
              </a:rPr>
              <a:t>cv</a:t>
            </a:r>
            <a:r>
              <a:rPr lang="ko-KR" altLang="en-US">
                <a:cs typeface="Arial"/>
              </a:rPr>
              <a:t>=5</a:t>
            </a:r>
          </a:p>
          <a:p>
            <a:pPr marL="342900" indent="-342900">
              <a:buFont typeface="Wingdings"/>
              <a:buChar char="q"/>
            </a:pPr>
            <a:r>
              <a:rPr lang="ko-KR" altLang="en-US" err="1">
                <a:cs typeface="Arial"/>
              </a:rPr>
              <a:t>n_jobs</a:t>
            </a:r>
            <a:r>
              <a:rPr lang="ko-KR" altLang="en-US">
                <a:cs typeface="Arial"/>
              </a:rPr>
              <a:t>=-1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016B57F-D431-4F3B-8F6C-5F4953EC141E}"/>
                  </a:ext>
                </a:extLst>
              </p14:cNvPr>
              <p14:cNvContentPartPr/>
              <p14:nvPr/>
            </p14:nvContentPartPr>
            <p14:xfrm>
              <a:off x="2677582" y="3930649"/>
              <a:ext cx="485775" cy="9525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016B57F-D431-4F3B-8F6C-5F4953EC14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3925" y="3816349"/>
                <a:ext cx="592731" cy="23774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59BA82-0385-418F-AF7E-463B30B25B30}"/>
              </a:ext>
            </a:extLst>
          </p:cNvPr>
          <p:cNvSpPr txBox="1"/>
          <p:nvPr/>
        </p:nvSpPr>
        <p:spPr>
          <a:xfrm>
            <a:off x="1769620" y="4718621"/>
            <a:ext cx="85485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R2-score값이 039633으로 다음시점의 미세먼지 농도에 대한 예측성능이 굉장히 낮은 모델이다.</a:t>
            </a:r>
            <a:endParaRPr lang="ko-KR"/>
          </a:p>
          <a:p>
            <a:endParaRPr lang="ko-KR" altLang="en-US">
              <a:cs typeface="Arial"/>
            </a:endParaRPr>
          </a:p>
          <a:p>
            <a:r>
              <a:rPr lang="ko-KR" altLang="en-US">
                <a:cs typeface="Arial"/>
              </a:rPr>
              <a:t>파라미터를 변경하여도 크게 r2-score값의 개선이 이루어지지 않았다.</a:t>
            </a:r>
          </a:p>
        </p:txBody>
      </p:sp>
    </p:spTree>
    <p:extLst>
      <p:ext uri="{BB962C8B-B14F-4D97-AF65-F5344CB8AC3E}">
        <p14:creationId xmlns:p14="http://schemas.microsoft.com/office/powerpoint/2010/main" val="90718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6DC8A70391454488AD61F88F3B4A13" ma:contentTypeVersion="5" ma:contentTypeDescription="새 문서를 만듭니다." ma:contentTypeScope="" ma:versionID="4ade8c5767b51bab0a57a31bf66df4db">
  <xsd:schema xmlns:xsd="http://www.w3.org/2001/XMLSchema" xmlns:xs="http://www.w3.org/2001/XMLSchema" xmlns:p="http://schemas.microsoft.com/office/2006/metadata/properties" xmlns:ns2="1e3bacfd-7eaf-45c4-8cd8-3ef69f4fd99f" targetNamespace="http://schemas.microsoft.com/office/2006/metadata/properties" ma:root="true" ma:fieldsID="ddb5782ae0b8546ac50e3d3a5f198dd3" ns2:_="">
    <xsd:import namespace="1e3bacfd-7eaf-45c4-8cd8-3ef69f4fd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bacfd-7eaf-45c4-8cd8-3ef69f4fd9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761019-7DCB-4971-A5BE-8E0DDBB1F642}">
  <ds:schemaRefs>
    <ds:schemaRef ds:uri="1e3bacfd-7eaf-45c4-8cd8-3ef69f4fd9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C65E7C-FEFF-454E-A9B7-86915C2351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94B39C-A99A-4F24-A772-7C86D901D0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revision>1</cp:revision>
  <dcterms:created xsi:type="dcterms:W3CDTF">2019-06-16T11:26:11Z</dcterms:created>
  <dcterms:modified xsi:type="dcterms:W3CDTF">2022-02-17T06:50:49Z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0x010100E76DC8A70391454488AD61F88F3B4A13</vt:lpwstr>
  </property>
</Properties>
</file>