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2" y="8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Hyemin" userId="398bf7da3bcd3a7c" providerId="LiveId" clId="{A083ED06-C0F8-4C07-AA69-CE5B8604257A}"/>
    <pc:docChg chg="custSel modSld">
      <pc:chgData name="Lee Hyemin" userId="398bf7da3bcd3a7c" providerId="LiveId" clId="{A083ED06-C0F8-4C07-AA69-CE5B8604257A}" dt="2020-07-23T04:58:49.184" v="2" actId="14100"/>
      <pc:docMkLst>
        <pc:docMk/>
      </pc:docMkLst>
      <pc:sldChg chg="addSp delSp">
        <pc:chgData name="Lee Hyemin" userId="398bf7da3bcd3a7c" providerId="LiveId" clId="{A083ED06-C0F8-4C07-AA69-CE5B8604257A}" dt="2020-07-23T04:58:24.926" v="1" actId="478"/>
        <pc:sldMkLst>
          <pc:docMk/>
          <pc:sldMk cId="429549879" sldId="256"/>
        </pc:sldMkLst>
        <pc:spChg chg="add del">
          <ac:chgData name="Lee Hyemin" userId="398bf7da3bcd3a7c" providerId="LiveId" clId="{A083ED06-C0F8-4C07-AA69-CE5B8604257A}" dt="2020-07-23T04:58:24.926" v="1" actId="478"/>
          <ac:spMkLst>
            <pc:docMk/>
            <pc:sldMk cId="429549879" sldId="256"/>
            <ac:spMk id="7" creationId="{3EBB2FF3-BEF0-44C4-89B0-58AD98F3F892}"/>
          </ac:spMkLst>
        </pc:spChg>
      </pc:sldChg>
      <pc:sldChg chg="modSp">
        <pc:chgData name="Lee Hyemin" userId="398bf7da3bcd3a7c" providerId="LiveId" clId="{A083ED06-C0F8-4C07-AA69-CE5B8604257A}" dt="2020-07-23T04:58:49.184" v="2" actId="14100"/>
        <pc:sldMkLst>
          <pc:docMk/>
          <pc:sldMk cId="147316650" sldId="257"/>
        </pc:sldMkLst>
        <pc:picChg chg="mod">
          <ac:chgData name="Lee Hyemin" userId="398bf7da3bcd3a7c" providerId="LiveId" clId="{A083ED06-C0F8-4C07-AA69-CE5B8604257A}" dt="2020-07-23T04:58:49.184" v="2" actId="14100"/>
          <ac:picMkLst>
            <pc:docMk/>
            <pc:sldMk cId="147316650" sldId="257"/>
            <ac:picMk id="2" creationId="{5FAE98FB-AC88-4F5A-B035-D0BF8385F4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93C48-0E40-411B-9C6D-108DBAF94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776804-BECB-4BBE-9631-BA51906EE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23DB3-D2ED-429F-A68D-9DE3C3A1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127-03CD-4F56-9135-4716A59CC5B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26FB0-F340-4E45-B750-EC428B25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0F856-6EAA-4E6E-8C67-7047EE4D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9F-38DB-4C14-A43D-721809FD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7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E5FE1-223C-4EBC-8219-0342CCE9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58B125-FB24-46B9-ABD0-1F5C8B946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DFA68-9B8B-4C0D-91EB-B027B196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127-03CD-4F56-9135-4716A59CC5B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BE731-FFF6-42EB-97E8-20364989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B2604-D17F-46B4-BDFB-53FFE0B3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9F-38DB-4C14-A43D-721809FD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F10912-AA74-4556-8CFF-EADE49BD4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A5B4E-115A-419F-9986-6F853E1F8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DFC61-3F1E-43D3-86FA-07E84D61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127-03CD-4F56-9135-4716A59CC5B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9E402-CE79-4492-953E-990BE46F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83526-9CED-43FE-A0A5-443698E0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9F-38DB-4C14-A43D-721809FD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6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145F2-4B54-4549-AAFA-3F1695B8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8EC96-7D23-4A44-B437-9B151AC1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90EBB-254B-4A5C-908D-029BC21C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127-03CD-4F56-9135-4716A59CC5B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DC126-943B-4803-884C-395662AA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3C969-FCBC-42B3-A595-807EBE5B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9F-38DB-4C14-A43D-721809FD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5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A520-C1BC-496D-89E8-C3894E0E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C549C-B779-45A6-A09C-4DD956B4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48046-AB1F-47AE-9766-FB84C692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127-03CD-4F56-9135-4716A59CC5B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DFEA8-3CA0-4F40-9914-FAD2B186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55852-4FF5-47D8-B5F2-E3745FD4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9F-38DB-4C14-A43D-721809FD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85C76-E831-4ED2-9990-9DA0240B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C914E-413D-436D-8376-72E9044DC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0703BA-FB53-4B99-8E1F-0B690D6B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7C09F-5F90-4897-9632-0AFF2C37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127-03CD-4F56-9135-4716A59CC5B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3DE9E5-2964-4905-9E59-4F5D141A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CFC2A-D838-4D68-8208-7CD022F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9F-38DB-4C14-A43D-721809FD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4D9A2-C4CF-4B4F-B5AC-671A6BF3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9D573-3B6F-46C7-B115-7042B54F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D4521-D5FD-4664-9372-F5654455E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EA432E-1352-4B85-8AA3-38552C821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55A0E-AA79-4944-BB9E-CDA7DE8F9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D576AF-09AC-4220-8156-40E41969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127-03CD-4F56-9135-4716A59CC5B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724537-231E-4F7A-BE3F-F446191C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5382A7-4FEA-4451-A14D-B1743AFC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9F-38DB-4C14-A43D-721809FD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8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65D6E-F60F-44E9-B296-7E42D46A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E32D51-09B5-4405-863C-D121C8D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127-03CD-4F56-9135-4716A59CC5B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BE472D-B2BE-41E5-949C-0D74AAA6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518E3-DBF0-4EF4-926D-9860AF0C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9F-38DB-4C14-A43D-721809FD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AE0419-9BF5-4533-BA3C-49DDC13B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127-03CD-4F56-9135-4716A59CC5B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B86D31-8B84-47BC-82BA-8C4B38B6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87E9A-A4B7-4ADC-BA4F-E931B13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9F-38DB-4C14-A43D-721809FD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04A79-1F62-46A8-B660-74648A51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8838A-3F8C-4888-8609-74903E5F7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7BED9-775D-4A20-8DC2-44D0DAA9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C151E-E7E4-4F1F-BFD2-0152F777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127-03CD-4F56-9135-4716A59CC5B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2E197-A9CA-461F-8AA9-89E6F9CD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11C92-7F29-4B18-A579-B9416C81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9F-38DB-4C14-A43D-721809FD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1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ACF0B-5063-4868-B9BF-49A8D9EF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8B5045-E2E9-42FF-8AD7-592E3AF6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A3D98-3D93-4C93-AE04-81CE5EEE3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0088D-A127-4D81-87A9-5FF6D80A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E127-03CD-4F56-9135-4716A59CC5B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42E65-E96B-43D4-8CFE-6D478525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B1E79-0025-4223-B743-707DA05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859F-38DB-4C14-A43D-721809FD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6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5FED69-E1DC-40DA-A17D-891FB894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9FB7C-1052-423E-B656-C8AE25BD4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3EC83-C4BD-4B89-88B9-526CEF0C7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CE127-03CD-4F56-9135-4716A59CC5B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FDD2A-CACD-4A4A-8315-3097B69E0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4F3D1-326D-46C5-9189-6DE05A10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859F-38DB-4C14-A43D-721809FD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3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2BBB6F4-3918-4228-ACAC-06D8897B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477" y="1"/>
            <a:ext cx="778104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4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A5B328-C322-4D98-BEC9-4EB2D6EF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33" y="320500"/>
            <a:ext cx="7636934" cy="62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AE98FB-AC88-4F5A-B035-D0BF8385F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1557063"/>
            <a:ext cx="9160934" cy="374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58AE4B-DEB2-4D9C-BC5B-8D396F716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37" y="0"/>
            <a:ext cx="7607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7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ADBEFC-07C7-40BE-B03D-FF249E84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799"/>
            <a:ext cx="6109014" cy="58804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ED98A4-0E9F-41E4-831E-8DD27048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014" y="355442"/>
            <a:ext cx="5893103" cy="61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E88747-7D23-46FB-A519-43EF6707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92" y="1"/>
            <a:ext cx="1066341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3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6E6A36-9534-462F-AEF4-DC31982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02" y="852616"/>
            <a:ext cx="8514796" cy="515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7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41509E-0E42-4167-A54B-54BAFDBAF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016"/>
            <a:ext cx="6007409" cy="52199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ECA687-2D2C-4443-B9F7-0C818F44B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782" y="730111"/>
            <a:ext cx="6185218" cy="53977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FDABB76-5018-4535-BE7B-966798D0335A}"/>
              </a:ext>
            </a:extLst>
          </p:cNvPr>
          <p:cNvSpPr/>
          <p:nvPr/>
        </p:nvSpPr>
        <p:spPr>
          <a:xfrm>
            <a:off x="-1" y="819017"/>
            <a:ext cx="3767667" cy="32398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A79011-C9D4-4390-B73F-1B2FC5431016}"/>
              </a:ext>
            </a:extLst>
          </p:cNvPr>
          <p:cNvSpPr/>
          <p:nvPr/>
        </p:nvSpPr>
        <p:spPr>
          <a:xfrm>
            <a:off x="6006782" y="730110"/>
            <a:ext cx="1973051" cy="32398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5142-B1E8-4266-82C5-7A846C6072C2}"/>
              </a:ext>
            </a:extLst>
          </p:cNvPr>
          <p:cNvSpPr/>
          <p:nvPr/>
        </p:nvSpPr>
        <p:spPr>
          <a:xfrm>
            <a:off x="6006782" y="3105015"/>
            <a:ext cx="1638618" cy="32398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9D4845-94E9-47F5-A324-A19785A6D64E}"/>
              </a:ext>
            </a:extLst>
          </p:cNvPr>
          <p:cNvSpPr/>
          <p:nvPr/>
        </p:nvSpPr>
        <p:spPr>
          <a:xfrm>
            <a:off x="6006782" y="4739084"/>
            <a:ext cx="4652751" cy="32398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7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6AF767-2EEB-4775-819B-C43BE167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23" y="0"/>
            <a:ext cx="7179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1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D1D6E9-EB97-485E-B80C-B0D0B0AC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2" y="386638"/>
            <a:ext cx="8094136" cy="60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1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Hyemin</dc:creator>
  <cp:lastModifiedBy>Lee Hyemin</cp:lastModifiedBy>
  <cp:revision>3</cp:revision>
  <dcterms:created xsi:type="dcterms:W3CDTF">2020-07-23T04:23:04Z</dcterms:created>
  <dcterms:modified xsi:type="dcterms:W3CDTF">2020-07-23T04:58:52Z</dcterms:modified>
</cp:coreProperties>
</file>