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8" r:id="rId2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5jY54azRShCfmdLuAlrJUalpd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BB6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0C44BA-5134-411C-958F-DF1FE71EAEB1}">
  <a:tblStyle styleId="{8C0C44BA-5134-411C-958F-DF1FE71EAEB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32" Type="http://schemas.openxmlformats.org/officeDocument/2006/relationships/tableStyles" Target="tableStyles.xml"/><Relationship Id="rId28" Type="http://customschemas.google.com/relationships/presentationmetadata" Target="metadata"/><Relationship Id="rId31" Type="http://schemas.openxmlformats.org/officeDocument/2006/relationships/theme" Target="theme/theme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50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/>
        </p:nvSpPr>
        <p:spPr>
          <a:xfrm>
            <a:off x="956195" y="908359"/>
            <a:ext cx="7107150" cy="146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None/>
            </a:pPr>
            <a:r>
              <a:rPr lang="en-US" sz="8900" dirty="0">
                <a:ea typeface="Calibri"/>
              </a:rPr>
              <a:t>Gantt Chart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7381971" y="1403344"/>
            <a:ext cx="327735" cy="854062"/>
            <a:chOff x="4403256" y="1403344"/>
            <a:chExt cx="327735" cy="854062"/>
          </a:xfrm>
        </p:grpSpPr>
        <p:pic>
          <p:nvPicPr>
            <p:cNvPr id="137" name="Google Shape;13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3256" y="1403344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03256" y="1929671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4" name="Google Shape;144;p3"/>
          <p:cNvCxnSpPr/>
          <p:nvPr/>
        </p:nvCxnSpPr>
        <p:spPr>
          <a:xfrm>
            <a:off x="4990330" y="2589918"/>
            <a:ext cx="112929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16" name="Content Placeholder 20">
            <a:extLst>
              <a:ext uri="{FF2B5EF4-FFF2-40B4-BE49-F238E27FC236}">
                <a16:creationId xmlns:a16="http://schemas.microsoft.com/office/drawing/2014/main" id="{E4732C55-8B0B-4E7D-9591-752984FB0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871523"/>
              </p:ext>
            </p:extLst>
          </p:nvPr>
        </p:nvGraphicFramePr>
        <p:xfrm>
          <a:off x="1108370" y="3411353"/>
          <a:ext cx="15737606" cy="6467750"/>
        </p:xfrm>
        <a:graphic>
          <a:graphicData uri="http://schemas.openxmlformats.org/drawingml/2006/table">
            <a:tbl>
              <a:tblPr/>
              <a:tblGrid>
                <a:gridCol w="3532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5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95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95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095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95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095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B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기획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UI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및 분석 초안 작성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기능 개발 및 분석 방향 설정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네이버 맵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기능 구현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데이터 </a:t>
                      </a:r>
                      <a:r>
                        <a:rPr lang="ko-KR" alt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전처리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및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EDA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FrontEnd</a:t>
                      </a: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구현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BackEnd</a:t>
                      </a: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구현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데이터 분석 및 시각화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6775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Feedback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회의 및 최종 시안 도출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677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발표 준비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295310"/>
                  </a:ext>
                </a:extLst>
              </a:tr>
            </a:tbl>
          </a:graphicData>
        </a:graphic>
      </p:graphicFrame>
      <p:sp>
        <p:nvSpPr>
          <p:cNvPr id="317" name="Rounded Rectangle 4">
            <a:extLst>
              <a:ext uri="{FF2B5EF4-FFF2-40B4-BE49-F238E27FC236}">
                <a16:creationId xmlns:a16="http://schemas.microsoft.com/office/drawing/2014/main" id="{A7900FCD-8D49-4E23-8157-82CD2928A453}"/>
              </a:ext>
            </a:extLst>
          </p:cNvPr>
          <p:cNvSpPr/>
          <p:nvPr/>
        </p:nvSpPr>
        <p:spPr>
          <a:xfrm>
            <a:off x="4647669" y="4184077"/>
            <a:ext cx="1074266" cy="330454"/>
          </a:xfrm>
          <a:prstGeom prst="roundRect">
            <a:avLst>
              <a:gd name="adj" fmla="val 50000"/>
            </a:avLst>
          </a:prstGeom>
          <a:solidFill>
            <a:srgbClr val="1BAAAA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18" name="Rounded Rectangle 5">
            <a:extLst>
              <a:ext uri="{FF2B5EF4-FFF2-40B4-BE49-F238E27FC236}">
                <a16:creationId xmlns:a16="http://schemas.microsoft.com/office/drawing/2014/main" id="{2D7B6AD1-990D-4D26-834A-6F1C30D8E9D7}"/>
              </a:ext>
            </a:extLst>
          </p:cNvPr>
          <p:cNvSpPr/>
          <p:nvPr/>
        </p:nvSpPr>
        <p:spPr>
          <a:xfrm>
            <a:off x="4661524" y="4872948"/>
            <a:ext cx="2182628" cy="330454"/>
          </a:xfrm>
          <a:prstGeom prst="roundRect">
            <a:avLst>
              <a:gd name="adj" fmla="val 50000"/>
            </a:avLst>
          </a:prstGeom>
          <a:solidFill>
            <a:srgbClr val="7CB554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19" name="Rounded Rectangle 6">
            <a:extLst>
              <a:ext uri="{FF2B5EF4-FFF2-40B4-BE49-F238E27FC236}">
                <a16:creationId xmlns:a16="http://schemas.microsoft.com/office/drawing/2014/main" id="{00F5BE90-F02C-4E07-830D-1C8DA9BF83FA}"/>
              </a:ext>
            </a:extLst>
          </p:cNvPr>
          <p:cNvSpPr/>
          <p:nvPr/>
        </p:nvSpPr>
        <p:spPr>
          <a:xfrm>
            <a:off x="5766694" y="5544185"/>
            <a:ext cx="2182628" cy="330454"/>
          </a:xfrm>
          <a:prstGeom prst="roundRect">
            <a:avLst>
              <a:gd name="adj" fmla="val 50000"/>
            </a:avLst>
          </a:prstGeom>
          <a:solidFill>
            <a:srgbClr val="F8BF4D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20" name="Rounded Rectangle 7">
            <a:extLst>
              <a:ext uri="{FF2B5EF4-FFF2-40B4-BE49-F238E27FC236}">
                <a16:creationId xmlns:a16="http://schemas.microsoft.com/office/drawing/2014/main" id="{EC492003-08C8-48F3-8381-46A48A110087}"/>
              </a:ext>
            </a:extLst>
          </p:cNvPr>
          <p:cNvSpPr/>
          <p:nvPr/>
        </p:nvSpPr>
        <p:spPr>
          <a:xfrm>
            <a:off x="5752838" y="6183362"/>
            <a:ext cx="4416405" cy="331200"/>
          </a:xfrm>
          <a:prstGeom prst="roundRect">
            <a:avLst>
              <a:gd name="adj" fmla="val 50000"/>
            </a:avLst>
          </a:prstGeom>
          <a:solidFill>
            <a:srgbClr val="F95648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21" name="Rounded Rectangle 8">
            <a:extLst>
              <a:ext uri="{FF2B5EF4-FFF2-40B4-BE49-F238E27FC236}">
                <a16:creationId xmlns:a16="http://schemas.microsoft.com/office/drawing/2014/main" id="{7AB5393E-F320-453B-A963-E6A94155C713}"/>
              </a:ext>
            </a:extLst>
          </p:cNvPr>
          <p:cNvSpPr/>
          <p:nvPr/>
        </p:nvSpPr>
        <p:spPr>
          <a:xfrm>
            <a:off x="6844152" y="6830186"/>
            <a:ext cx="3325091" cy="331200"/>
          </a:xfrm>
          <a:prstGeom prst="roundRect">
            <a:avLst>
              <a:gd name="adj" fmla="val 50000"/>
            </a:avLst>
          </a:prstGeom>
          <a:solidFill>
            <a:srgbClr val="C5C5C5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22" name="Rounded Rectangle 9">
            <a:extLst>
              <a:ext uri="{FF2B5EF4-FFF2-40B4-BE49-F238E27FC236}">
                <a16:creationId xmlns:a16="http://schemas.microsoft.com/office/drawing/2014/main" id="{1BBB1389-5B69-4931-88CF-39FA37A25EF8}"/>
              </a:ext>
            </a:extLst>
          </p:cNvPr>
          <p:cNvSpPr/>
          <p:nvPr/>
        </p:nvSpPr>
        <p:spPr>
          <a:xfrm>
            <a:off x="9064757" y="7484377"/>
            <a:ext cx="4416405" cy="331200"/>
          </a:xfrm>
          <a:prstGeom prst="roundRect">
            <a:avLst>
              <a:gd name="adj" fmla="val 50000"/>
            </a:avLst>
          </a:prstGeom>
          <a:solidFill>
            <a:srgbClr val="1BAAAA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23" name="Rounded Rectangle 10">
            <a:extLst>
              <a:ext uri="{FF2B5EF4-FFF2-40B4-BE49-F238E27FC236}">
                <a16:creationId xmlns:a16="http://schemas.microsoft.com/office/drawing/2014/main" id="{73848069-85D5-4731-9F4B-0A319DD8CDF5}"/>
              </a:ext>
            </a:extLst>
          </p:cNvPr>
          <p:cNvSpPr/>
          <p:nvPr/>
        </p:nvSpPr>
        <p:spPr>
          <a:xfrm>
            <a:off x="9064757" y="8127564"/>
            <a:ext cx="6674012" cy="331200"/>
          </a:xfrm>
          <a:prstGeom prst="roundRect">
            <a:avLst>
              <a:gd name="adj" fmla="val 50000"/>
            </a:avLst>
          </a:prstGeom>
          <a:solidFill>
            <a:srgbClr val="7CB554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24" name="Rounded Rectangle 12">
            <a:extLst>
              <a:ext uri="{FF2B5EF4-FFF2-40B4-BE49-F238E27FC236}">
                <a16:creationId xmlns:a16="http://schemas.microsoft.com/office/drawing/2014/main" id="{6ED83A61-187E-41C3-BB5E-9286068588A8}"/>
              </a:ext>
            </a:extLst>
          </p:cNvPr>
          <p:cNvSpPr/>
          <p:nvPr/>
        </p:nvSpPr>
        <p:spPr>
          <a:xfrm>
            <a:off x="12401763" y="8755991"/>
            <a:ext cx="3337006" cy="331200"/>
          </a:xfrm>
          <a:prstGeom prst="roundRect">
            <a:avLst>
              <a:gd name="adj" fmla="val 50000"/>
            </a:avLst>
          </a:prstGeom>
          <a:solidFill>
            <a:srgbClr val="F8BF4D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  <p:sp>
        <p:nvSpPr>
          <p:cNvPr id="325" name="Title 20">
            <a:extLst>
              <a:ext uri="{FF2B5EF4-FFF2-40B4-BE49-F238E27FC236}">
                <a16:creationId xmlns:a16="http://schemas.microsoft.com/office/drawing/2014/main" id="{839C8368-B0E2-44E3-948A-7911FC9EB09A}"/>
              </a:ext>
            </a:extLst>
          </p:cNvPr>
          <p:cNvSpPr txBox="1">
            <a:spLocks/>
          </p:cNvSpPr>
          <p:nvPr/>
        </p:nvSpPr>
        <p:spPr>
          <a:xfrm>
            <a:off x="3103604" y="2751038"/>
            <a:ext cx="11927422" cy="571013"/>
          </a:xfrm>
          <a:prstGeom prst="rect">
            <a:avLst/>
          </a:prstGeom>
        </p:spPr>
        <p:txBody>
          <a:bodyPr vert="horz" lIns="115196" tIns="57598" rIns="115196" bIns="57598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5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HandiNavi</a:t>
            </a:r>
            <a:r>
              <a:rPr lang="en-US" sz="25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Gantt Chart</a:t>
            </a:r>
          </a:p>
        </p:txBody>
      </p:sp>
      <p:sp>
        <p:nvSpPr>
          <p:cNvPr id="326" name="Subtitle 4">
            <a:extLst>
              <a:ext uri="{FF2B5EF4-FFF2-40B4-BE49-F238E27FC236}">
                <a16:creationId xmlns:a16="http://schemas.microsoft.com/office/drawing/2014/main" id="{6F4FB687-2AB8-4878-9AB6-4F8354D67450}"/>
              </a:ext>
            </a:extLst>
          </p:cNvPr>
          <p:cNvSpPr txBox="1">
            <a:spLocks/>
          </p:cNvSpPr>
          <p:nvPr/>
        </p:nvSpPr>
        <p:spPr>
          <a:xfrm>
            <a:off x="3101048" y="3114126"/>
            <a:ext cx="11927419" cy="525463"/>
          </a:xfrm>
          <a:prstGeom prst="rect">
            <a:avLst/>
          </a:prstGeom>
          <a:noFill/>
        </p:spPr>
        <p:txBody>
          <a:bodyPr vert="horz" lIns="115196" tIns="57598" rIns="115196" bIns="57598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300" dirty="0">
                <a:solidFill>
                  <a:srgbClr val="79797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Schedule</a:t>
            </a:r>
          </a:p>
        </p:txBody>
      </p:sp>
      <p:sp>
        <p:nvSpPr>
          <p:cNvPr id="327" name="Rounded Rectangle 15">
            <a:extLst>
              <a:ext uri="{FF2B5EF4-FFF2-40B4-BE49-F238E27FC236}">
                <a16:creationId xmlns:a16="http://schemas.microsoft.com/office/drawing/2014/main" id="{83FA3A78-FAE0-4780-87C8-9D949FC7AF25}"/>
              </a:ext>
            </a:extLst>
          </p:cNvPr>
          <p:cNvSpPr/>
          <p:nvPr/>
        </p:nvSpPr>
        <p:spPr>
          <a:xfrm>
            <a:off x="1313887" y="3036544"/>
            <a:ext cx="3108018" cy="411399"/>
          </a:xfrm>
          <a:prstGeom prst="roundRect">
            <a:avLst>
              <a:gd name="adj" fmla="val 50000"/>
            </a:avLst>
          </a:prstGeom>
          <a:solidFill>
            <a:srgbClr val="FEEBB6"/>
          </a:solidFill>
          <a:ln w="9525" cap="flat" cmpd="sng" algn="ctr">
            <a:noFill/>
            <a:prstDash val="solid"/>
          </a:ln>
          <a:effectLst/>
        </p:spPr>
        <p:txBody>
          <a:bodyPr lIns="43196" tIns="0" rIns="43196" bIns="0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PROCESS</a:t>
            </a:r>
          </a:p>
        </p:txBody>
      </p:sp>
      <p:sp>
        <p:nvSpPr>
          <p:cNvPr id="328" name="Rounded Rectangle 7">
            <a:extLst>
              <a:ext uri="{FF2B5EF4-FFF2-40B4-BE49-F238E27FC236}">
                <a16:creationId xmlns:a16="http://schemas.microsoft.com/office/drawing/2014/main" id="{A4AA377A-FBF5-434A-8BD7-C9ED83C24273}"/>
              </a:ext>
            </a:extLst>
          </p:cNvPr>
          <p:cNvSpPr/>
          <p:nvPr/>
        </p:nvSpPr>
        <p:spPr>
          <a:xfrm>
            <a:off x="14619748" y="9384417"/>
            <a:ext cx="2213530" cy="331200"/>
          </a:xfrm>
          <a:prstGeom prst="roundRect">
            <a:avLst>
              <a:gd name="adj" fmla="val 50000"/>
            </a:avLst>
          </a:prstGeom>
          <a:solidFill>
            <a:srgbClr val="F95648">
              <a:alpha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4377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58</Words>
  <Application>Microsoft Office PowerPoint</Application>
  <PresentationFormat>사용자 지정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Source Sans Pro ExtraLight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558</cp:lastModifiedBy>
  <cp:revision>18</cp:revision>
  <dcterms:created xsi:type="dcterms:W3CDTF">2022-02-18T23:00:57Z</dcterms:created>
  <dcterms:modified xsi:type="dcterms:W3CDTF">2022-02-24T08:26:49Z</dcterms:modified>
</cp:coreProperties>
</file>