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9" r:id="rId3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tEUdSrGeG/E5jUilvbnsfzUe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BB6"/>
    <a:srgbClr val="55A6D8"/>
    <a:srgbClr val="FF0000"/>
    <a:srgbClr val="FE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0" autoAdjust="0"/>
  </p:normalViewPr>
  <p:slideViewPr>
    <p:cSldViewPr snapToGrid="0">
      <p:cViewPr varScale="1">
        <p:scale>
          <a:sx n="59" d="100"/>
          <a:sy n="59" d="100"/>
        </p:scale>
        <p:origin x="9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5d0871472_0_8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15d087147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79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927810" y="1250768"/>
            <a:ext cx="6779276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ko-KR" altLang="en-US" sz="8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기획</a:t>
            </a:r>
            <a:endParaRPr lang="en-US" altLang="ko-KR" sz="8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en-US" sz="8200" i="0" u="none" strike="noStrike" cap="none" spc="3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배경</a:t>
            </a:r>
            <a:r>
              <a:rPr lang="en-US" sz="8200" i="0" u="none" strike="noStrike" cap="none" spc="3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</a:t>
            </a:r>
            <a:r>
              <a:rPr lang="en-US" sz="8200" i="0" u="none" strike="noStrike" cap="none" spc="3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</a:t>
            </a:r>
            <a:endParaRPr sz="1800" i="0" u="none" strike="noStrike" cap="none" spc="3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38603" y="5197670"/>
            <a:ext cx="4006132" cy="1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927811" y="5506233"/>
            <a:ext cx="5522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01. </a:t>
            </a:r>
            <a:r>
              <a:rPr lang="en-US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사회적</a:t>
            </a:r>
            <a:r>
              <a:rPr 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US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문제</a:t>
            </a:r>
            <a:r>
              <a:rPr 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 및 </a:t>
            </a:r>
            <a:r>
              <a:rPr lang="en-US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현황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927812" y="6038539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02. </a:t>
            </a:r>
            <a:r>
              <a:rPr lang="en-US" sz="2300" dirty="0" err="1">
                <a:solidFill>
                  <a:schemeClr val="dk1"/>
                </a:solidFill>
                <a:highlight>
                  <a:srgbClr val="FFFFFF"/>
                </a:highlight>
              </a:rPr>
              <a:t>장애인</a:t>
            </a: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2300" dirty="0" err="1">
                <a:solidFill>
                  <a:schemeClr val="dk1"/>
                </a:solidFill>
                <a:highlight>
                  <a:srgbClr val="FFFFFF"/>
                </a:highlight>
              </a:rPr>
              <a:t>관련</a:t>
            </a: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2300" dirty="0" err="1">
                <a:solidFill>
                  <a:schemeClr val="dk1"/>
                </a:solidFill>
                <a:highlight>
                  <a:srgbClr val="FFFFFF"/>
                </a:highlight>
              </a:rPr>
              <a:t>법률</a:t>
            </a: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 /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권고사항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16868603" y="615896"/>
            <a:ext cx="637049" cy="4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4"/>
          <p:cNvGrpSpPr/>
          <p:nvPr/>
        </p:nvGrpSpPr>
        <p:grpSpPr>
          <a:xfrm>
            <a:off x="6624682" y="2806996"/>
            <a:ext cx="327736" cy="854061"/>
            <a:chOff x="4059346" y="2715397"/>
            <a:chExt cx="327736" cy="854061"/>
          </a:xfrm>
        </p:grpSpPr>
        <p:pic>
          <p:nvPicPr>
            <p:cNvPr id="161" name="Google Shape;16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59346" y="271539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59347" y="3241723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4"/>
          <p:cNvSpPr txBox="1"/>
          <p:nvPr/>
        </p:nvSpPr>
        <p:spPr>
          <a:xfrm>
            <a:off x="10390643" y="4571429"/>
            <a:ext cx="6171429" cy="4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이미지를 넣어 주세요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4800" y="1206588"/>
            <a:ext cx="9546750" cy="79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8;p4">
            <a:extLst>
              <a:ext uri="{FF2B5EF4-FFF2-40B4-BE49-F238E27FC236}">
                <a16:creationId xmlns:a16="http://schemas.microsoft.com/office/drawing/2014/main" id="{1866599E-8CA7-4A45-8788-AE98FF057189}"/>
              </a:ext>
            </a:extLst>
          </p:cNvPr>
          <p:cNvSpPr txBox="1"/>
          <p:nvPr/>
        </p:nvSpPr>
        <p:spPr>
          <a:xfrm>
            <a:off x="927812" y="6570680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03.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프로젝트 분석 흐름 및 주요 내용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" name="Google Shape;158;p4">
            <a:extLst>
              <a:ext uri="{FF2B5EF4-FFF2-40B4-BE49-F238E27FC236}">
                <a16:creationId xmlns:a16="http://schemas.microsoft.com/office/drawing/2014/main" id="{3F3324EB-791E-4883-9A17-5CA85F821255}"/>
              </a:ext>
            </a:extLst>
          </p:cNvPr>
          <p:cNvSpPr txBox="1"/>
          <p:nvPr/>
        </p:nvSpPr>
        <p:spPr>
          <a:xfrm>
            <a:off x="938602" y="7102822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04.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프로젝트 목표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64;p4">
            <a:extLst>
              <a:ext uri="{FF2B5EF4-FFF2-40B4-BE49-F238E27FC236}">
                <a16:creationId xmlns:a16="http://schemas.microsoft.com/office/drawing/2014/main" id="{75BA3560-171E-4C67-B12A-C2AA7EA9BB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4838" y="2362338"/>
            <a:ext cx="5617324" cy="557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15d0871472_0_81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15d0871472_0_81"/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dirty="0"/>
              <a:t>사회적 문제 및 현황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115d0871472_0_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68;g116e0694cf1_0_0">
            <a:extLst>
              <a:ext uri="{FF2B5EF4-FFF2-40B4-BE49-F238E27FC236}">
                <a16:creationId xmlns:a16="http://schemas.microsoft.com/office/drawing/2014/main" id="{C1A9B2F5-DC0C-4BBA-B078-B6574A8325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689BB8-7221-4D0F-9E16-6DE4955DCE1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697404" y="6429856"/>
            <a:ext cx="3023043" cy="34759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49604AE-5E8D-4190-9783-81E3FCD50F8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1729805" y="5433546"/>
            <a:ext cx="887367" cy="892087"/>
          </a:xfrm>
          <a:prstGeom prst="rect">
            <a:avLst/>
          </a:prstGeom>
        </p:spPr>
      </p:pic>
      <p:sp>
        <p:nvSpPr>
          <p:cNvPr id="35" name="Google Shape;212;g115d0871472_0_138">
            <a:extLst>
              <a:ext uri="{FF2B5EF4-FFF2-40B4-BE49-F238E27FC236}">
                <a16:creationId xmlns:a16="http://schemas.microsoft.com/office/drawing/2014/main" id="{2A1EE030-0604-495E-A2E1-732A8477B4A8}"/>
              </a:ext>
            </a:extLst>
          </p:cNvPr>
          <p:cNvSpPr txBox="1"/>
          <p:nvPr/>
        </p:nvSpPr>
        <p:spPr>
          <a:xfrm>
            <a:off x="430072" y="2079590"/>
            <a:ext cx="5408249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en-US" altLang="ko-KR" sz="2300" b="1" dirty="0"/>
              <a:t>‘</a:t>
            </a:r>
            <a:r>
              <a:rPr lang="ko-KR" altLang="en-US" sz="2300" b="1" dirty="0"/>
              <a:t>장애인</a:t>
            </a:r>
            <a:r>
              <a:rPr lang="en-US" altLang="ko-KR" sz="2300" b="1" dirty="0"/>
              <a:t>’ </a:t>
            </a:r>
            <a:r>
              <a:rPr lang="ko-KR" altLang="en-US" sz="2300" b="1" dirty="0"/>
              <a:t>키워드에 대한 트렌드 분석</a:t>
            </a:r>
            <a:endParaRPr sz="2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F50576-303E-4B2F-9C23-DB73A05F864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3028049" y="5433546"/>
            <a:ext cx="2037361" cy="93379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A8BEEB21-9DF6-491B-8597-8AAB104F0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325" y="2525826"/>
            <a:ext cx="5273448" cy="5273448"/>
          </a:xfrm>
          <a:prstGeom prst="rect">
            <a:avLst/>
          </a:prstGeom>
        </p:spPr>
      </p:pic>
      <p:sp>
        <p:nvSpPr>
          <p:cNvPr id="57" name="Google Shape;259;g116e0694cf1_0_0">
            <a:extLst>
              <a:ext uri="{FF2B5EF4-FFF2-40B4-BE49-F238E27FC236}">
                <a16:creationId xmlns:a16="http://schemas.microsoft.com/office/drawing/2014/main" id="{2CDE4449-6896-4CAF-93CE-15D31ABF1BDC}"/>
              </a:ext>
            </a:extLst>
          </p:cNvPr>
          <p:cNvSpPr txBox="1"/>
          <p:nvPr/>
        </p:nvSpPr>
        <p:spPr>
          <a:xfrm>
            <a:off x="6527249" y="8008788"/>
            <a:ext cx="52725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b="1" u="none" strike="noStrike" cap="none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2017~202</a:t>
            </a: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1 </a:t>
            </a:r>
            <a:r>
              <a:rPr lang="ko-KR" altLang="en-US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키워드</a:t>
            </a:r>
            <a:r>
              <a:rPr lang="en-US" altLang="ko-KR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:</a:t>
            </a:r>
            <a:r>
              <a:rPr lang="ko-KR" altLang="en-US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장애인 관련 뉴스에 대한 주제 </a:t>
            </a:r>
            <a:r>
              <a:rPr lang="en-US" altLang="ko-KR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(</a:t>
            </a:r>
            <a:r>
              <a:rPr lang="ko-KR" altLang="en-US" b="1" dirty="0" err="1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워드클라우드</a:t>
            </a:r>
            <a:r>
              <a:rPr lang="en-US" altLang="ko-KR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)</a:t>
            </a:r>
            <a:endParaRPr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57DDCC4-68F2-49A6-A3FA-78E71143D2EE}"/>
              </a:ext>
            </a:extLst>
          </p:cNvPr>
          <p:cNvCxnSpPr>
            <a:cxnSpLocks/>
          </p:cNvCxnSpPr>
          <p:nvPr/>
        </p:nvCxnSpPr>
        <p:spPr>
          <a:xfrm>
            <a:off x="5797248" y="3724294"/>
            <a:ext cx="713947" cy="609225"/>
          </a:xfrm>
          <a:prstGeom prst="line">
            <a:avLst/>
          </a:prstGeom>
          <a:ln w="76200">
            <a:solidFill>
              <a:srgbClr val="FEEB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9;g115d0871472_0_81">
            <a:extLst>
              <a:ext uri="{FF2B5EF4-FFF2-40B4-BE49-F238E27FC236}">
                <a16:creationId xmlns:a16="http://schemas.microsoft.com/office/drawing/2014/main" id="{E4C1D1F7-4909-4BCF-B2A9-823F01179F85}"/>
              </a:ext>
            </a:extLst>
          </p:cNvPr>
          <p:cNvSpPr txBox="1"/>
          <p:nvPr/>
        </p:nvSpPr>
        <p:spPr>
          <a:xfrm>
            <a:off x="415131" y="2597635"/>
            <a:ext cx="542319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최근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 간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키워드에 대한 뉴스 분석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분야의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60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해당하는 뉴스 키워드 분석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-&gt;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서울</a:t>
            </a:r>
            <a:r>
              <a:rPr lang="en-US" altLang="ko-KR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’, ‘</a:t>
            </a:r>
            <a:r>
              <a:rPr lang="ko-KR" alt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편의시설</a:t>
            </a:r>
            <a:r>
              <a:rPr lang="en-US" altLang="ko-KR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＇</a:t>
            </a:r>
            <a:r>
              <a:rPr lang="ko-KR" alt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과 관련된 키워드 多</a:t>
            </a:r>
            <a:endParaRPr lang="en-US" altLang="ko-KR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12;g115d0871472_0_138">
            <a:extLst>
              <a:ext uri="{FF2B5EF4-FFF2-40B4-BE49-F238E27FC236}">
                <a16:creationId xmlns:a16="http://schemas.microsoft.com/office/drawing/2014/main" id="{DB32102D-CB2A-4E9B-B5A2-4E283984E56C}"/>
              </a:ext>
            </a:extLst>
          </p:cNvPr>
          <p:cNvSpPr txBox="1"/>
          <p:nvPr/>
        </p:nvSpPr>
        <p:spPr>
          <a:xfrm>
            <a:off x="415131" y="4803848"/>
            <a:ext cx="5617324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lang="ko-KR" altLang="en-US" sz="2300" b="1" dirty="0"/>
              <a:t>장애인을 위한 서비스 앱</a:t>
            </a:r>
            <a:r>
              <a:rPr lang="en-US" altLang="ko-KR" sz="2300" b="1" dirty="0"/>
              <a:t>/</a:t>
            </a:r>
            <a:r>
              <a:rPr lang="ko-KR" altLang="en-US" sz="2300" b="1" dirty="0"/>
              <a:t>사이트 부재</a:t>
            </a:r>
            <a:endParaRPr sz="2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79;g115d0871472_0_81">
            <a:extLst>
              <a:ext uri="{FF2B5EF4-FFF2-40B4-BE49-F238E27FC236}">
                <a16:creationId xmlns:a16="http://schemas.microsoft.com/office/drawing/2014/main" id="{9025FD3A-4FD8-4DEF-86CD-579CE8D5AA3B}"/>
              </a:ext>
            </a:extLst>
          </p:cNvPr>
          <p:cNvSpPr txBox="1"/>
          <p:nvPr/>
        </p:nvSpPr>
        <p:spPr>
          <a:xfrm>
            <a:off x="430072" y="7023882"/>
            <a:ext cx="541918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서울특별시 주차정보안내시스템</a:t>
            </a:r>
            <a:r>
              <a:rPr lang="en-US" altLang="ko-KR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＇</a:t>
            </a:r>
            <a:r>
              <a:rPr lang="ko-KR" altLang="en-US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의 경우</a:t>
            </a:r>
            <a:r>
              <a:rPr lang="en-US" altLang="ko-KR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장애인들을 위한 충분한 설명 부족</a:t>
            </a:r>
            <a:endParaRPr lang="en-US" altLang="ko-KR" sz="1800" u="sng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서울 전체가 아닌 </a:t>
            </a:r>
            <a:r>
              <a:rPr lang="ko-KR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특정 구에서만 </a:t>
            </a:r>
            <a:r>
              <a:rPr lang="ko-KR" altLang="en-US" sz="18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사용가능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하거나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‘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천안애놀자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앱처럼 로딩 속도가 굉장히 느려 </a:t>
            </a:r>
            <a:r>
              <a:rPr lang="ko-KR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서비스의 이용가치가 낮음</a:t>
            </a:r>
            <a:endParaRPr lang="en-US" altLang="ko-KR" sz="1800" u="sng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장애인이 편하게 이용할 수 있는 서비스가 없음</a:t>
            </a:r>
            <a:endParaRPr lang="en-US" altLang="ko-KR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D09E055-266C-465B-877C-BA6348DAA32D}"/>
              </a:ext>
            </a:extLst>
          </p:cNvPr>
          <p:cNvCxnSpPr>
            <a:cxnSpLocks/>
          </p:cNvCxnSpPr>
          <p:nvPr/>
        </p:nvCxnSpPr>
        <p:spPr>
          <a:xfrm flipV="1">
            <a:off x="5708088" y="6147314"/>
            <a:ext cx="803107" cy="479206"/>
          </a:xfrm>
          <a:prstGeom prst="line">
            <a:avLst/>
          </a:prstGeom>
          <a:ln w="76200">
            <a:solidFill>
              <a:srgbClr val="FEEB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7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140</Words>
  <Application>Microsoft Office PowerPoint</Application>
  <PresentationFormat>사용자 지정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나눔스퀘어_ac Bold</vt:lpstr>
      <vt:lpstr>Arial</vt:lpstr>
      <vt:lpstr>Calibri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박혜인</cp:lastModifiedBy>
  <cp:revision>5</cp:revision>
  <dcterms:created xsi:type="dcterms:W3CDTF">2022-02-18T23:00:57Z</dcterms:created>
  <dcterms:modified xsi:type="dcterms:W3CDTF">2022-02-23T10:07:49Z</dcterms:modified>
</cp:coreProperties>
</file>