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10287000" cy="1828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19" roundtripDataSignature="AMtx7mhtEUdSrGeG/E5jUilvbnsfzUes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5d0871472_0_48: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g115d0871472_0_48: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148855853d_0_4: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4" name="Google Shape;254;g1148855853d_0_4: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15f532b663_0_20: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115f532b663_0_20: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15d0871472_0_63: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115d0871472_0_63: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3: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4: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4:notes"/>
          <p:cNvSpPr/>
          <p:nvPr>
            <p:ph idx="2" type="sldImg"/>
          </p:nvPr>
        </p:nvSpPr>
        <p:spPr>
          <a:xfrm>
            <a:off x="1714825" y="1371600"/>
            <a:ext cx="6858325"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5d0871472_0_81: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115d0871472_0_81: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d0871472_0_105: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g115d0871472_0_105: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5d0871472_0_34: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115d0871472_0_34: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5d0871472_0_138: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115d0871472_0_138: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5d0871472_0_150:notes"/>
          <p:cNvSpPr txBox="1"/>
          <p:nvPr>
            <p:ph idx="1" type="body"/>
          </p:nvPr>
        </p:nvSpPr>
        <p:spPr>
          <a:xfrm>
            <a:off x="1028700" y="8686800"/>
            <a:ext cx="8229600" cy="822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115d0871472_0_150:notes"/>
          <p:cNvSpPr/>
          <p:nvPr>
            <p:ph idx="2" type="sldImg"/>
          </p:nvPr>
        </p:nvSpPr>
        <p:spPr>
          <a:xfrm>
            <a:off x="1714825" y="1371600"/>
            <a:ext cx="6858300" cy="6858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13.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19.png"/><Relationship Id="rId6"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1.png"/><Relationship Id="rId7"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9.png"/><Relationship Id="rId6"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922028" y="0"/>
            <a:ext cx="14363687" cy="10285714"/>
          </a:xfrm>
          <a:prstGeom prst="rect">
            <a:avLst/>
          </a:prstGeom>
          <a:noFill/>
          <a:ln>
            <a:noFill/>
          </a:ln>
        </p:spPr>
      </p:pic>
      <p:sp>
        <p:nvSpPr>
          <p:cNvPr id="85" name="Google Shape;85;p1"/>
          <p:cNvSpPr txBox="1"/>
          <p:nvPr/>
        </p:nvSpPr>
        <p:spPr>
          <a:xfrm>
            <a:off x="4644055" y="7661998"/>
            <a:ext cx="12756600" cy="215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400"/>
              <a:buFont typeface="Arial"/>
              <a:buNone/>
            </a:pPr>
            <a:r>
              <a:rPr b="0" i="0" lang="en-US" sz="13400" u="none" cap="none" strike="noStrike">
                <a:solidFill>
                  <a:srgbClr val="FFFFFF"/>
                </a:solidFill>
                <a:latin typeface="Arial"/>
                <a:ea typeface="Arial"/>
                <a:cs typeface="Arial"/>
                <a:sym typeface="Arial"/>
              </a:rPr>
              <a:t>Presentation</a:t>
            </a:r>
            <a:endParaRPr b="0" i="0" sz="1800" u="none" cap="none" strike="noStrike">
              <a:solidFill>
                <a:schemeClr val="dk1"/>
              </a:solidFill>
              <a:latin typeface="Calibri"/>
              <a:ea typeface="Calibri"/>
              <a:cs typeface="Calibri"/>
              <a:sym typeface="Calibri"/>
            </a:endParaRPr>
          </a:p>
        </p:txBody>
      </p:sp>
      <p:sp>
        <p:nvSpPr>
          <p:cNvPr id="86" name="Google Shape;86;p1"/>
          <p:cNvSpPr txBox="1"/>
          <p:nvPr/>
        </p:nvSpPr>
        <p:spPr>
          <a:xfrm>
            <a:off x="529770" y="4364638"/>
            <a:ext cx="3774000" cy="738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Data Visualization</a:t>
            </a:r>
            <a:endParaRPr b="0" i="0" sz="2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Project</a:t>
            </a:r>
            <a:endParaRPr b="0" i="0" sz="2100" u="none" cap="none" strike="noStrike">
              <a:solidFill>
                <a:srgbClr val="000000"/>
              </a:solidFill>
              <a:latin typeface="Arial"/>
              <a:ea typeface="Arial"/>
              <a:cs typeface="Arial"/>
              <a:sym typeface="Arial"/>
            </a:endParaRPr>
          </a:p>
        </p:txBody>
      </p:sp>
      <p:sp>
        <p:nvSpPr>
          <p:cNvPr id="87" name="Google Shape;87;p1"/>
          <p:cNvSpPr txBox="1"/>
          <p:nvPr/>
        </p:nvSpPr>
        <p:spPr>
          <a:xfrm>
            <a:off x="529770" y="537966"/>
            <a:ext cx="6171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2021</a:t>
            </a:r>
            <a:endParaRPr b="0" i="0" sz="2100" u="none" cap="none" strike="noStrike">
              <a:solidFill>
                <a:schemeClr val="dk1"/>
              </a:solidFill>
              <a:latin typeface="Calibri"/>
              <a:ea typeface="Calibri"/>
              <a:cs typeface="Calibri"/>
              <a:sym typeface="Calibri"/>
            </a:endParaRPr>
          </a:p>
        </p:txBody>
      </p:sp>
      <p:sp>
        <p:nvSpPr>
          <p:cNvPr id="88" name="Google Shape;88;p1"/>
          <p:cNvSpPr txBox="1"/>
          <p:nvPr/>
        </p:nvSpPr>
        <p:spPr>
          <a:xfrm>
            <a:off x="529770" y="9433419"/>
            <a:ext cx="6171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3조</a:t>
            </a:r>
            <a:endParaRPr b="0" i="0" sz="2100" u="none" cap="none" strike="noStrike">
              <a:solidFill>
                <a:schemeClr val="dk1"/>
              </a:solidFill>
              <a:latin typeface="Calibri"/>
              <a:ea typeface="Calibri"/>
              <a:cs typeface="Calibri"/>
              <a:sym typeface="Calibri"/>
            </a:endParaRPr>
          </a:p>
        </p:txBody>
      </p:sp>
      <p:sp>
        <p:nvSpPr>
          <p:cNvPr id="89" name="Google Shape;89;p1"/>
          <p:cNvSpPr txBox="1"/>
          <p:nvPr/>
        </p:nvSpPr>
        <p:spPr>
          <a:xfrm rot="5400000">
            <a:off x="14768934" y="3169473"/>
            <a:ext cx="5586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.https://lc.multicampus.com/</a:t>
            </a:r>
            <a:endParaRPr b="0" i="0" sz="1800" u="none" cap="none" strike="noStrike">
              <a:solidFill>
                <a:schemeClr val="dk1"/>
              </a:solidFill>
              <a:latin typeface="Calibri"/>
              <a:ea typeface="Calibri"/>
              <a:cs typeface="Calibri"/>
              <a:sym typeface="Calibri"/>
            </a:endParaRPr>
          </a:p>
        </p:txBody>
      </p:sp>
      <p:grpSp>
        <p:nvGrpSpPr>
          <p:cNvPr id="90" name="Google Shape;90;p1"/>
          <p:cNvGrpSpPr/>
          <p:nvPr/>
        </p:nvGrpSpPr>
        <p:grpSpPr>
          <a:xfrm>
            <a:off x="17273370" y="8764089"/>
            <a:ext cx="327736" cy="854062"/>
            <a:chOff x="17273370" y="8764089"/>
            <a:chExt cx="327736" cy="854062"/>
          </a:xfrm>
        </p:grpSpPr>
        <p:pic>
          <p:nvPicPr>
            <p:cNvPr id="91" name="Google Shape;91;p1"/>
            <p:cNvPicPr preferRelativeResize="0"/>
            <p:nvPr/>
          </p:nvPicPr>
          <p:blipFill rotWithShape="1">
            <a:blip r:embed="rId4">
              <a:alphaModFix/>
            </a:blip>
            <a:srcRect b="0" l="0" r="0" t="0"/>
            <a:stretch/>
          </p:blipFill>
          <p:spPr>
            <a:xfrm>
              <a:off x="17273370" y="8764089"/>
              <a:ext cx="327735" cy="327735"/>
            </a:xfrm>
            <a:prstGeom prst="rect">
              <a:avLst/>
            </a:prstGeom>
            <a:noFill/>
            <a:ln>
              <a:noFill/>
            </a:ln>
          </p:spPr>
        </p:pic>
        <p:pic>
          <p:nvPicPr>
            <p:cNvPr id="92" name="Google Shape;92;p1"/>
            <p:cNvPicPr preferRelativeResize="0"/>
            <p:nvPr/>
          </p:nvPicPr>
          <p:blipFill rotWithShape="1">
            <a:blip r:embed="rId5">
              <a:alphaModFix/>
            </a:blip>
            <a:srcRect b="0" l="0" r="0" t="0"/>
            <a:stretch/>
          </p:blipFill>
          <p:spPr>
            <a:xfrm>
              <a:off x="17273371" y="9290416"/>
              <a:ext cx="327735" cy="327735"/>
            </a:xfrm>
            <a:prstGeom prst="rect">
              <a:avLst/>
            </a:prstGeom>
            <a:noFill/>
            <a:ln>
              <a:noFill/>
            </a:ln>
          </p:spPr>
        </p:pic>
      </p:grpSp>
      <p:pic>
        <p:nvPicPr>
          <p:cNvPr id="93" name="Google Shape;93;p1"/>
          <p:cNvPicPr preferRelativeResize="0"/>
          <p:nvPr/>
        </p:nvPicPr>
        <p:blipFill rotWithShape="1">
          <a:blip r:embed="rId6">
            <a:alphaModFix/>
          </a:blip>
          <a:srcRect b="0" l="0" r="0" t="0"/>
          <a:stretch/>
        </p:blipFill>
        <p:spPr>
          <a:xfrm>
            <a:off x="15396450" y="560813"/>
            <a:ext cx="1590675" cy="1743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0" name="Shape 240"/>
        <p:cNvGrpSpPr/>
        <p:nvPr/>
      </p:nvGrpSpPr>
      <p:grpSpPr>
        <a:xfrm>
          <a:off x="0" y="0"/>
          <a:ext cx="0" cy="0"/>
          <a:chOff x="0" y="0"/>
          <a:chExt cx="0" cy="0"/>
        </a:xfrm>
      </p:grpSpPr>
      <p:sp>
        <p:nvSpPr>
          <p:cNvPr id="241" name="Google Shape;241;g115d0871472_0_48"/>
          <p:cNvSpPr txBox="1"/>
          <p:nvPr/>
        </p:nvSpPr>
        <p:spPr>
          <a:xfrm>
            <a:off x="927810" y="1098371"/>
            <a:ext cx="10949100" cy="28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00"/>
              <a:buFont typeface="Arial"/>
              <a:buNone/>
            </a:pPr>
            <a:r>
              <a:rPr b="0" i="0" lang="en-US" sz="8200" u="none" cap="none" strike="noStrike">
                <a:solidFill>
                  <a:srgbClr val="000000"/>
                </a:solidFill>
                <a:latin typeface="Arial"/>
                <a:ea typeface="Arial"/>
                <a:cs typeface="Arial"/>
                <a:sym typeface="Arial"/>
              </a:rPr>
              <a:t>향후 개선사항</a:t>
            </a:r>
            <a:endParaRPr b="0" i="0" sz="8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200"/>
              <a:buFont typeface="Arial"/>
              <a:buNone/>
            </a:pPr>
            <a:r>
              <a:rPr b="0" i="0" lang="en-US" sz="8200" u="none" cap="none" strike="noStrike">
                <a:solidFill>
                  <a:srgbClr val="000000"/>
                </a:solidFill>
                <a:latin typeface="Arial"/>
                <a:ea typeface="Arial"/>
                <a:cs typeface="Arial"/>
                <a:sym typeface="Arial"/>
              </a:rPr>
              <a:t>기대효과</a:t>
            </a:r>
            <a:endParaRPr b="0" i="0" sz="8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2" name="Google Shape;242;g115d0871472_0_48"/>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lang="en-US" sz="1800"/>
              <a:t>10</a:t>
            </a:r>
            <a:endParaRPr b="0" i="0" sz="1800" u="none" cap="none" strike="noStrike">
              <a:solidFill>
                <a:schemeClr val="dk1"/>
              </a:solidFill>
              <a:latin typeface="Calibri"/>
              <a:ea typeface="Calibri"/>
              <a:cs typeface="Calibri"/>
              <a:sym typeface="Calibri"/>
            </a:endParaRPr>
          </a:p>
        </p:txBody>
      </p:sp>
      <p:grpSp>
        <p:nvGrpSpPr>
          <p:cNvPr id="243" name="Google Shape;243;g115d0871472_0_48"/>
          <p:cNvGrpSpPr/>
          <p:nvPr/>
        </p:nvGrpSpPr>
        <p:grpSpPr>
          <a:xfrm>
            <a:off x="4973746" y="2639197"/>
            <a:ext cx="327736" cy="854061"/>
            <a:chOff x="4059346" y="2715397"/>
            <a:chExt cx="327736" cy="854061"/>
          </a:xfrm>
        </p:grpSpPr>
        <p:pic>
          <p:nvPicPr>
            <p:cNvPr id="244" name="Google Shape;244;g115d0871472_0_48"/>
            <p:cNvPicPr preferRelativeResize="0"/>
            <p:nvPr/>
          </p:nvPicPr>
          <p:blipFill rotWithShape="1">
            <a:blip r:embed="rId3">
              <a:alphaModFix/>
            </a:blip>
            <a:srcRect b="0" l="0" r="0" t="0"/>
            <a:stretch/>
          </p:blipFill>
          <p:spPr>
            <a:xfrm>
              <a:off x="4059346" y="2715397"/>
              <a:ext cx="327735" cy="327735"/>
            </a:xfrm>
            <a:prstGeom prst="rect">
              <a:avLst/>
            </a:prstGeom>
            <a:noFill/>
            <a:ln>
              <a:noFill/>
            </a:ln>
          </p:spPr>
        </p:pic>
        <p:pic>
          <p:nvPicPr>
            <p:cNvPr id="245" name="Google Shape;245;g115d0871472_0_48"/>
            <p:cNvPicPr preferRelativeResize="0"/>
            <p:nvPr/>
          </p:nvPicPr>
          <p:blipFill rotWithShape="1">
            <a:blip r:embed="rId4">
              <a:alphaModFix/>
            </a:blip>
            <a:srcRect b="0" l="0" r="0" t="0"/>
            <a:stretch/>
          </p:blipFill>
          <p:spPr>
            <a:xfrm>
              <a:off x="4059347" y="3241723"/>
              <a:ext cx="327735" cy="327735"/>
            </a:xfrm>
            <a:prstGeom prst="rect">
              <a:avLst/>
            </a:prstGeom>
            <a:noFill/>
            <a:ln>
              <a:noFill/>
            </a:ln>
          </p:spPr>
        </p:pic>
      </p:grpSp>
      <p:sp>
        <p:nvSpPr>
          <p:cNvPr id="246" name="Google Shape;246;g115d0871472_0_48"/>
          <p:cNvSpPr txBox="1"/>
          <p:nvPr/>
        </p:nvSpPr>
        <p:spPr>
          <a:xfrm>
            <a:off x="10390643" y="4571429"/>
            <a:ext cx="6171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이미지를 넣어 주세요</a:t>
            </a:r>
            <a:endParaRPr b="0" i="0" sz="1800" u="none" cap="none" strike="noStrike">
              <a:solidFill>
                <a:schemeClr val="dk1"/>
              </a:solidFill>
              <a:latin typeface="Calibri"/>
              <a:ea typeface="Calibri"/>
              <a:cs typeface="Calibri"/>
              <a:sym typeface="Calibri"/>
            </a:endParaRPr>
          </a:p>
        </p:txBody>
      </p:sp>
      <p:pic>
        <p:nvPicPr>
          <p:cNvPr id="247" name="Google Shape;247;g115d0871472_0_48"/>
          <p:cNvPicPr preferRelativeResize="0"/>
          <p:nvPr/>
        </p:nvPicPr>
        <p:blipFill rotWithShape="1">
          <a:blip r:embed="rId5">
            <a:alphaModFix/>
          </a:blip>
          <a:srcRect b="0" l="0" r="0" t="0"/>
          <a:stretch/>
        </p:blipFill>
        <p:spPr>
          <a:xfrm>
            <a:off x="9481150" y="1206588"/>
            <a:ext cx="7990400" cy="7992424"/>
          </a:xfrm>
          <a:prstGeom prst="rect">
            <a:avLst/>
          </a:prstGeom>
          <a:noFill/>
          <a:ln>
            <a:noFill/>
          </a:ln>
        </p:spPr>
      </p:pic>
      <p:pic>
        <p:nvPicPr>
          <p:cNvPr id="248" name="Google Shape;248;g115d0871472_0_48"/>
          <p:cNvPicPr preferRelativeResize="0"/>
          <p:nvPr/>
        </p:nvPicPr>
        <p:blipFill rotWithShape="1">
          <a:blip r:embed="rId6">
            <a:alphaModFix/>
          </a:blip>
          <a:srcRect b="0" l="0" r="0" t="0"/>
          <a:stretch/>
        </p:blipFill>
        <p:spPr>
          <a:xfrm rot="10800000">
            <a:off x="938603" y="5045273"/>
            <a:ext cx="4006132" cy="10255"/>
          </a:xfrm>
          <a:prstGeom prst="rect">
            <a:avLst/>
          </a:prstGeom>
          <a:noFill/>
          <a:ln>
            <a:noFill/>
          </a:ln>
        </p:spPr>
      </p:pic>
      <p:sp>
        <p:nvSpPr>
          <p:cNvPr id="249" name="Google Shape;249;g115d0871472_0_48"/>
          <p:cNvSpPr txBox="1"/>
          <p:nvPr/>
        </p:nvSpPr>
        <p:spPr>
          <a:xfrm>
            <a:off x="5317426" y="5007175"/>
            <a:ext cx="3427800" cy="4187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700" u="none" cap="none" strike="noStrike">
                <a:solidFill>
                  <a:srgbClr val="000000"/>
                </a:solidFill>
                <a:latin typeface="Arial"/>
                <a:ea typeface="Arial"/>
                <a:cs typeface="Arial"/>
                <a:sym typeface="Arial"/>
              </a:rPr>
              <a:t>장애인을 위한 서울시 편의시설 안내</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1100"/>
              </a:spcAft>
              <a:buClr>
                <a:schemeClr val="dk1"/>
              </a:buClr>
              <a:buSzPts val="1100"/>
              <a:buFont typeface="Arial"/>
              <a:buNone/>
            </a:pPr>
            <a:r>
              <a:rPr b="0" i="0" lang="en-US" sz="1700" u="none" cap="none" strike="noStrike">
                <a:solidFill>
                  <a:schemeClr val="dk1"/>
                </a:solidFill>
                <a:highlight>
                  <a:schemeClr val="lt1"/>
                </a:highlight>
                <a:latin typeface="Arial"/>
                <a:ea typeface="Arial"/>
                <a:cs typeface="Arial"/>
                <a:sym typeface="Arial"/>
              </a:rPr>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consectetur, from a Lorem Ipsum passage, and going through the 1.10.32 and 1.10.33 of "de </a:t>
            </a:r>
            <a:endParaRPr b="0" i="0" sz="1700" u="none" cap="none" strike="noStrike">
              <a:solidFill>
                <a:srgbClr val="000000"/>
              </a:solidFill>
              <a:latin typeface="Arial"/>
              <a:ea typeface="Arial"/>
              <a:cs typeface="Arial"/>
              <a:sym typeface="Arial"/>
            </a:endParaRPr>
          </a:p>
        </p:txBody>
      </p:sp>
      <p:sp>
        <p:nvSpPr>
          <p:cNvPr id="250" name="Google Shape;250;g115d0871472_0_48"/>
          <p:cNvSpPr txBox="1"/>
          <p:nvPr/>
        </p:nvSpPr>
        <p:spPr>
          <a:xfrm>
            <a:off x="927812" y="5302420"/>
            <a:ext cx="55227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300" u="none" cap="none" strike="noStrike">
                <a:solidFill>
                  <a:srgbClr val="000000"/>
                </a:solidFill>
                <a:latin typeface="Arial"/>
                <a:ea typeface="Arial"/>
                <a:cs typeface="Arial"/>
                <a:sym typeface="Arial"/>
              </a:rPr>
              <a:t>2022.02.20</a:t>
            </a:r>
            <a:endParaRPr b="0" i="0" sz="2300" u="none" cap="none" strike="noStrike">
              <a:solidFill>
                <a:schemeClr val="dk1"/>
              </a:solidFill>
              <a:latin typeface="Calibri"/>
              <a:ea typeface="Calibri"/>
              <a:cs typeface="Calibri"/>
              <a:sym typeface="Calibri"/>
            </a:endParaRPr>
          </a:p>
        </p:txBody>
      </p:sp>
      <p:sp>
        <p:nvSpPr>
          <p:cNvPr id="251" name="Google Shape;251;g115d0871472_0_48"/>
          <p:cNvSpPr txBox="1"/>
          <p:nvPr/>
        </p:nvSpPr>
        <p:spPr>
          <a:xfrm>
            <a:off x="927812" y="5754163"/>
            <a:ext cx="51888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300" u="none" cap="none" strike="noStrike">
                <a:solidFill>
                  <a:schemeClr val="dk1"/>
                </a:solidFill>
                <a:highlight>
                  <a:srgbClr val="FFFFFF"/>
                </a:highlight>
                <a:latin typeface="Arial"/>
                <a:ea typeface="Arial"/>
                <a:cs typeface="Arial"/>
                <a:sym typeface="Arial"/>
              </a:rPr>
              <a:t>Where does it come from?</a:t>
            </a:r>
            <a:endParaRPr b="0" i="0" sz="2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5" name="Shape 255"/>
        <p:cNvGrpSpPr/>
        <p:nvPr/>
      </p:nvGrpSpPr>
      <p:grpSpPr>
        <a:xfrm>
          <a:off x="0" y="0"/>
          <a:ext cx="0" cy="0"/>
          <a:chOff x="0" y="0"/>
          <a:chExt cx="0" cy="0"/>
        </a:xfrm>
      </p:grpSpPr>
      <p:sp>
        <p:nvSpPr>
          <p:cNvPr id="256" name="Google Shape;256;g1148855853d_0_4"/>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lang="en-US" sz="1800"/>
              <a:t>11</a:t>
            </a:r>
            <a:endParaRPr b="0" i="0" sz="1800" u="none" cap="none" strike="noStrike">
              <a:solidFill>
                <a:schemeClr val="dk1"/>
              </a:solidFill>
              <a:latin typeface="Calibri"/>
              <a:ea typeface="Calibri"/>
              <a:cs typeface="Calibri"/>
              <a:sym typeface="Calibri"/>
            </a:endParaRPr>
          </a:p>
        </p:txBody>
      </p:sp>
      <p:sp>
        <p:nvSpPr>
          <p:cNvPr id="257" name="Google Shape;257;g1148855853d_0_4"/>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3000"/>
              <a:t>개선사항 1</a:t>
            </a:r>
            <a:endParaRPr b="0" i="0" sz="3000" u="none" cap="none" strike="noStrike">
              <a:solidFill>
                <a:schemeClr val="dk1"/>
              </a:solidFill>
              <a:latin typeface="Calibri"/>
              <a:ea typeface="Calibri"/>
              <a:cs typeface="Calibri"/>
              <a:sym typeface="Calibri"/>
            </a:endParaRPr>
          </a:p>
        </p:txBody>
      </p:sp>
      <p:pic>
        <p:nvPicPr>
          <p:cNvPr id="258" name="Google Shape;258;g1148855853d_0_4"/>
          <p:cNvPicPr preferRelativeResize="0"/>
          <p:nvPr/>
        </p:nvPicPr>
        <p:blipFill rotWithShape="1">
          <a:blip r:embed="rId3">
            <a:alphaModFix/>
          </a:blip>
          <a:srcRect b="0" l="0" r="0" t="0"/>
          <a:stretch/>
        </p:blipFill>
        <p:spPr>
          <a:xfrm>
            <a:off x="958103" y="1810950"/>
            <a:ext cx="5432826" cy="5139099"/>
          </a:xfrm>
          <a:prstGeom prst="rect">
            <a:avLst/>
          </a:prstGeom>
          <a:noFill/>
          <a:ln>
            <a:noFill/>
          </a:ln>
        </p:spPr>
      </p:pic>
      <p:pic>
        <p:nvPicPr>
          <p:cNvPr id="259" name="Google Shape;259;g1148855853d_0_4"/>
          <p:cNvPicPr preferRelativeResize="0"/>
          <p:nvPr/>
        </p:nvPicPr>
        <p:blipFill rotWithShape="1">
          <a:blip r:embed="rId4">
            <a:alphaModFix/>
          </a:blip>
          <a:srcRect b="0" l="0" r="0" t="0"/>
          <a:stretch/>
        </p:blipFill>
        <p:spPr>
          <a:xfrm>
            <a:off x="15591624" y="9001124"/>
            <a:ext cx="2354124" cy="759800"/>
          </a:xfrm>
          <a:prstGeom prst="rect">
            <a:avLst/>
          </a:prstGeom>
          <a:noFill/>
          <a:ln>
            <a:noFill/>
          </a:ln>
        </p:spPr>
      </p:pic>
      <p:grpSp>
        <p:nvGrpSpPr>
          <p:cNvPr id="260" name="Google Shape;260;g1148855853d_0_4"/>
          <p:cNvGrpSpPr/>
          <p:nvPr/>
        </p:nvGrpSpPr>
        <p:grpSpPr>
          <a:xfrm>
            <a:off x="8073107" y="1817411"/>
            <a:ext cx="327736" cy="1539861"/>
            <a:chOff x="9542857" y="5900686"/>
            <a:chExt cx="327736" cy="1539861"/>
          </a:xfrm>
        </p:grpSpPr>
        <p:pic>
          <p:nvPicPr>
            <p:cNvPr id="261" name="Google Shape;261;g1148855853d_0_4"/>
            <p:cNvPicPr preferRelativeResize="0"/>
            <p:nvPr/>
          </p:nvPicPr>
          <p:blipFill rotWithShape="1">
            <a:blip r:embed="rId5">
              <a:alphaModFix/>
            </a:blip>
            <a:srcRect b="0" l="0" r="0" t="0"/>
            <a:stretch/>
          </p:blipFill>
          <p:spPr>
            <a:xfrm>
              <a:off x="9542857" y="5900686"/>
              <a:ext cx="327735" cy="327735"/>
            </a:xfrm>
            <a:prstGeom prst="rect">
              <a:avLst/>
            </a:prstGeom>
            <a:noFill/>
            <a:ln>
              <a:noFill/>
            </a:ln>
          </p:spPr>
        </p:pic>
        <p:pic>
          <p:nvPicPr>
            <p:cNvPr id="262" name="Google Shape;262;g1148855853d_0_4"/>
            <p:cNvPicPr preferRelativeResize="0"/>
            <p:nvPr/>
          </p:nvPicPr>
          <p:blipFill rotWithShape="1">
            <a:blip r:embed="rId6">
              <a:alphaModFix/>
            </a:blip>
            <a:srcRect b="0" l="0" r="0" t="0"/>
            <a:stretch/>
          </p:blipFill>
          <p:spPr>
            <a:xfrm>
              <a:off x="9542858" y="7112812"/>
              <a:ext cx="327735" cy="327735"/>
            </a:xfrm>
            <a:prstGeom prst="rect">
              <a:avLst/>
            </a:prstGeom>
            <a:noFill/>
            <a:ln>
              <a:noFill/>
            </a:ln>
          </p:spPr>
        </p:pic>
      </p:grpSp>
      <p:sp>
        <p:nvSpPr>
          <p:cNvPr id="263" name="Google Shape;263;g1148855853d_0_4"/>
          <p:cNvSpPr txBox="1"/>
          <p:nvPr/>
        </p:nvSpPr>
        <p:spPr>
          <a:xfrm>
            <a:off x="8663583" y="1731687"/>
            <a:ext cx="7828500" cy="23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64" name="Google Shape;264;g1148855853d_0_4"/>
          <p:cNvGrpSpPr/>
          <p:nvPr/>
        </p:nvGrpSpPr>
        <p:grpSpPr>
          <a:xfrm>
            <a:off x="8073107" y="5210711"/>
            <a:ext cx="327736" cy="1539861"/>
            <a:chOff x="9542857" y="5900686"/>
            <a:chExt cx="327736" cy="1539861"/>
          </a:xfrm>
        </p:grpSpPr>
        <p:pic>
          <p:nvPicPr>
            <p:cNvPr id="265" name="Google Shape;265;g1148855853d_0_4"/>
            <p:cNvPicPr preferRelativeResize="0"/>
            <p:nvPr/>
          </p:nvPicPr>
          <p:blipFill rotWithShape="1">
            <a:blip r:embed="rId5">
              <a:alphaModFix/>
            </a:blip>
            <a:srcRect b="0" l="0" r="0" t="0"/>
            <a:stretch/>
          </p:blipFill>
          <p:spPr>
            <a:xfrm>
              <a:off x="9542857" y="5900686"/>
              <a:ext cx="327735" cy="327735"/>
            </a:xfrm>
            <a:prstGeom prst="rect">
              <a:avLst/>
            </a:prstGeom>
            <a:noFill/>
            <a:ln>
              <a:noFill/>
            </a:ln>
          </p:spPr>
        </p:pic>
        <p:pic>
          <p:nvPicPr>
            <p:cNvPr id="266" name="Google Shape;266;g1148855853d_0_4"/>
            <p:cNvPicPr preferRelativeResize="0"/>
            <p:nvPr/>
          </p:nvPicPr>
          <p:blipFill rotWithShape="1">
            <a:blip r:embed="rId6">
              <a:alphaModFix/>
            </a:blip>
            <a:srcRect b="0" l="0" r="0" t="0"/>
            <a:stretch/>
          </p:blipFill>
          <p:spPr>
            <a:xfrm>
              <a:off x="9542858" y="7112812"/>
              <a:ext cx="327735" cy="327735"/>
            </a:xfrm>
            <a:prstGeom prst="rect">
              <a:avLst/>
            </a:prstGeom>
            <a:noFill/>
            <a:ln>
              <a:noFill/>
            </a:ln>
          </p:spPr>
        </p:pic>
      </p:grpSp>
      <p:sp>
        <p:nvSpPr>
          <p:cNvPr id="267" name="Google Shape;267;g1148855853d_0_4"/>
          <p:cNvSpPr txBox="1"/>
          <p:nvPr/>
        </p:nvSpPr>
        <p:spPr>
          <a:xfrm>
            <a:off x="8663583" y="5124987"/>
            <a:ext cx="78285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1" name="Shape 271"/>
        <p:cNvGrpSpPr/>
        <p:nvPr/>
      </p:nvGrpSpPr>
      <p:grpSpPr>
        <a:xfrm>
          <a:off x="0" y="0"/>
          <a:ext cx="0" cy="0"/>
          <a:chOff x="0" y="0"/>
          <a:chExt cx="0" cy="0"/>
        </a:xfrm>
      </p:grpSpPr>
      <p:sp>
        <p:nvSpPr>
          <p:cNvPr id="272" name="Google Shape;272;g115f532b663_0_20"/>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lang="en-US" sz="1800"/>
              <a:t>11</a:t>
            </a:r>
            <a:endParaRPr b="0" i="0" sz="1800" u="none" cap="none" strike="noStrike">
              <a:solidFill>
                <a:schemeClr val="dk1"/>
              </a:solidFill>
              <a:latin typeface="Calibri"/>
              <a:ea typeface="Calibri"/>
              <a:cs typeface="Calibri"/>
              <a:sym typeface="Calibri"/>
            </a:endParaRPr>
          </a:p>
        </p:txBody>
      </p:sp>
      <p:sp>
        <p:nvSpPr>
          <p:cNvPr id="273" name="Google Shape;273;g115f532b663_0_20"/>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3000"/>
              <a:t>개선사항 2</a:t>
            </a:r>
            <a:endParaRPr b="0" i="0" sz="3000" u="none" cap="none" strike="noStrike">
              <a:solidFill>
                <a:schemeClr val="dk1"/>
              </a:solidFill>
              <a:latin typeface="Calibri"/>
              <a:ea typeface="Calibri"/>
              <a:cs typeface="Calibri"/>
              <a:sym typeface="Calibri"/>
            </a:endParaRPr>
          </a:p>
        </p:txBody>
      </p:sp>
      <p:pic>
        <p:nvPicPr>
          <p:cNvPr id="274" name="Google Shape;274;g115f532b663_0_20"/>
          <p:cNvPicPr preferRelativeResize="0"/>
          <p:nvPr/>
        </p:nvPicPr>
        <p:blipFill rotWithShape="1">
          <a:blip r:embed="rId3">
            <a:alphaModFix/>
          </a:blip>
          <a:srcRect b="0" l="0" r="0" t="0"/>
          <a:stretch/>
        </p:blipFill>
        <p:spPr>
          <a:xfrm>
            <a:off x="958103" y="1810950"/>
            <a:ext cx="5432826" cy="5139099"/>
          </a:xfrm>
          <a:prstGeom prst="rect">
            <a:avLst/>
          </a:prstGeom>
          <a:noFill/>
          <a:ln>
            <a:noFill/>
          </a:ln>
        </p:spPr>
      </p:pic>
      <p:pic>
        <p:nvPicPr>
          <p:cNvPr id="275" name="Google Shape;275;g115f532b663_0_20"/>
          <p:cNvPicPr preferRelativeResize="0"/>
          <p:nvPr/>
        </p:nvPicPr>
        <p:blipFill rotWithShape="1">
          <a:blip r:embed="rId4">
            <a:alphaModFix/>
          </a:blip>
          <a:srcRect b="0" l="0" r="0" t="0"/>
          <a:stretch/>
        </p:blipFill>
        <p:spPr>
          <a:xfrm>
            <a:off x="15591624" y="9001124"/>
            <a:ext cx="2354124" cy="759800"/>
          </a:xfrm>
          <a:prstGeom prst="rect">
            <a:avLst/>
          </a:prstGeom>
          <a:noFill/>
          <a:ln>
            <a:noFill/>
          </a:ln>
        </p:spPr>
      </p:pic>
      <p:grpSp>
        <p:nvGrpSpPr>
          <p:cNvPr id="276" name="Google Shape;276;g115f532b663_0_20"/>
          <p:cNvGrpSpPr/>
          <p:nvPr/>
        </p:nvGrpSpPr>
        <p:grpSpPr>
          <a:xfrm>
            <a:off x="8073107" y="1817411"/>
            <a:ext cx="327736" cy="1539861"/>
            <a:chOff x="9542857" y="5900686"/>
            <a:chExt cx="327736" cy="1539861"/>
          </a:xfrm>
        </p:grpSpPr>
        <p:pic>
          <p:nvPicPr>
            <p:cNvPr id="277" name="Google Shape;277;g115f532b663_0_20"/>
            <p:cNvPicPr preferRelativeResize="0"/>
            <p:nvPr/>
          </p:nvPicPr>
          <p:blipFill rotWithShape="1">
            <a:blip r:embed="rId5">
              <a:alphaModFix/>
            </a:blip>
            <a:srcRect b="0" l="0" r="0" t="0"/>
            <a:stretch/>
          </p:blipFill>
          <p:spPr>
            <a:xfrm>
              <a:off x="9542857" y="5900686"/>
              <a:ext cx="327735" cy="327735"/>
            </a:xfrm>
            <a:prstGeom prst="rect">
              <a:avLst/>
            </a:prstGeom>
            <a:noFill/>
            <a:ln>
              <a:noFill/>
            </a:ln>
          </p:spPr>
        </p:pic>
        <p:pic>
          <p:nvPicPr>
            <p:cNvPr id="278" name="Google Shape;278;g115f532b663_0_20"/>
            <p:cNvPicPr preferRelativeResize="0"/>
            <p:nvPr/>
          </p:nvPicPr>
          <p:blipFill rotWithShape="1">
            <a:blip r:embed="rId6">
              <a:alphaModFix/>
            </a:blip>
            <a:srcRect b="0" l="0" r="0" t="0"/>
            <a:stretch/>
          </p:blipFill>
          <p:spPr>
            <a:xfrm>
              <a:off x="9542858" y="7112812"/>
              <a:ext cx="327735" cy="327735"/>
            </a:xfrm>
            <a:prstGeom prst="rect">
              <a:avLst/>
            </a:prstGeom>
            <a:noFill/>
            <a:ln>
              <a:noFill/>
            </a:ln>
          </p:spPr>
        </p:pic>
      </p:grpSp>
      <p:sp>
        <p:nvSpPr>
          <p:cNvPr id="279" name="Google Shape;279;g115f532b663_0_20"/>
          <p:cNvSpPr txBox="1"/>
          <p:nvPr/>
        </p:nvSpPr>
        <p:spPr>
          <a:xfrm>
            <a:off x="8663583" y="1731687"/>
            <a:ext cx="7828500" cy="23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80" name="Google Shape;280;g115f532b663_0_20"/>
          <p:cNvGrpSpPr/>
          <p:nvPr/>
        </p:nvGrpSpPr>
        <p:grpSpPr>
          <a:xfrm>
            <a:off x="8073107" y="5210711"/>
            <a:ext cx="327736" cy="1539861"/>
            <a:chOff x="9542857" y="5900686"/>
            <a:chExt cx="327736" cy="1539861"/>
          </a:xfrm>
        </p:grpSpPr>
        <p:pic>
          <p:nvPicPr>
            <p:cNvPr id="281" name="Google Shape;281;g115f532b663_0_20"/>
            <p:cNvPicPr preferRelativeResize="0"/>
            <p:nvPr/>
          </p:nvPicPr>
          <p:blipFill rotWithShape="1">
            <a:blip r:embed="rId5">
              <a:alphaModFix/>
            </a:blip>
            <a:srcRect b="0" l="0" r="0" t="0"/>
            <a:stretch/>
          </p:blipFill>
          <p:spPr>
            <a:xfrm>
              <a:off x="9542857" y="5900686"/>
              <a:ext cx="327735" cy="327735"/>
            </a:xfrm>
            <a:prstGeom prst="rect">
              <a:avLst/>
            </a:prstGeom>
            <a:noFill/>
            <a:ln>
              <a:noFill/>
            </a:ln>
          </p:spPr>
        </p:pic>
        <p:pic>
          <p:nvPicPr>
            <p:cNvPr id="282" name="Google Shape;282;g115f532b663_0_20"/>
            <p:cNvPicPr preferRelativeResize="0"/>
            <p:nvPr/>
          </p:nvPicPr>
          <p:blipFill rotWithShape="1">
            <a:blip r:embed="rId6">
              <a:alphaModFix/>
            </a:blip>
            <a:srcRect b="0" l="0" r="0" t="0"/>
            <a:stretch/>
          </p:blipFill>
          <p:spPr>
            <a:xfrm>
              <a:off x="9542858" y="7112812"/>
              <a:ext cx="327735" cy="327735"/>
            </a:xfrm>
            <a:prstGeom prst="rect">
              <a:avLst/>
            </a:prstGeom>
            <a:noFill/>
            <a:ln>
              <a:noFill/>
            </a:ln>
          </p:spPr>
        </p:pic>
      </p:grpSp>
      <p:sp>
        <p:nvSpPr>
          <p:cNvPr id="283" name="Google Shape;283;g115f532b663_0_20"/>
          <p:cNvSpPr txBox="1"/>
          <p:nvPr/>
        </p:nvSpPr>
        <p:spPr>
          <a:xfrm>
            <a:off x="8663583" y="5124987"/>
            <a:ext cx="78285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7" name="Shape 287"/>
        <p:cNvGrpSpPr/>
        <p:nvPr/>
      </p:nvGrpSpPr>
      <p:grpSpPr>
        <a:xfrm>
          <a:off x="0" y="0"/>
          <a:ext cx="0" cy="0"/>
          <a:chOff x="0" y="0"/>
          <a:chExt cx="0" cy="0"/>
        </a:xfrm>
      </p:grpSpPr>
      <p:grpSp>
        <p:nvGrpSpPr>
          <p:cNvPr id="288" name="Google Shape;288;g115d0871472_0_63"/>
          <p:cNvGrpSpPr/>
          <p:nvPr/>
        </p:nvGrpSpPr>
        <p:grpSpPr>
          <a:xfrm>
            <a:off x="1034293" y="2080443"/>
            <a:ext cx="327735" cy="1235062"/>
            <a:chOff x="948568" y="8274843"/>
            <a:chExt cx="327735" cy="1235062"/>
          </a:xfrm>
        </p:grpSpPr>
        <p:pic>
          <p:nvPicPr>
            <p:cNvPr id="289" name="Google Shape;289;g115d0871472_0_63"/>
            <p:cNvPicPr preferRelativeResize="0"/>
            <p:nvPr/>
          </p:nvPicPr>
          <p:blipFill rotWithShape="1">
            <a:blip r:embed="rId3">
              <a:alphaModFix/>
            </a:blip>
            <a:srcRect b="0" l="0" r="0" t="0"/>
            <a:stretch/>
          </p:blipFill>
          <p:spPr>
            <a:xfrm>
              <a:off x="948568" y="8274843"/>
              <a:ext cx="327735" cy="327735"/>
            </a:xfrm>
            <a:prstGeom prst="rect">
              <a:avLst/>
            </a:prstGeom>
            <a:noFill/>
            <a:ln>
              <a:noFill/>
            </a:ln>
          </p:spPr>
        </p:pic>
        <p:pic>
          <p:nvPicPr>
            <p:cNvPr id="290" name="Google Shape;290;g115d0871472_0_63"/>
            <p:cNvPicPr preferRelativeResize="0"/>
            <p:nvPr/>
          </p:nvPicPr>
          <p:blipFill rotWithShape="1">
            <a:blip r:embed="rId4">
              <a:alphaModFix/>
            </a:blip>
            <a:srcRect b="0" l="0" r="0" t="0"/>
            <a:stretch/>
          </p:blipFill>
          <p:spPr>
            <a:xfrm>
              <a:off x="948568" y="9182170"/>
              <a:ext cx="327735" cy="327735"/>
            </a:xfrm>
            <a:prstGeom prst="rect">
              <a:avLst/>
            </a:prstGeom>
            <a:noFill/>
            <a:ln>
              <a:noFill/>
            </a:ln>
          </p:spPr>
        </p:pic>
      </p:grpSp>
      <p:sp>
        <p:nvSpPr>
          <p:cNvPr id="291" name="Google Shape;291;g115d0871472_0_63"/>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lang="en-US" sz="1800"/>
              <a:t>13</a:t>
            </a:r>
            <a:endParaRPr b="0" i="0" sz="1800" u="none" cap="none" strike="noStrike">
              <a:solidFill>
                <a:schemeClr val="dk1"/>
              </a:solidFill>
              <a:latin typeface="Calibri"/>
              <a:ea typeface="Calibri"/>
              <a:cs typeface="Calibri"/>
              <a:sym typeface="Calibri"/>
            </a:endParaRPr>
          </a:p>
        </p:txBody>
      </p:sp>
      <p:sp>
        <p:nvSpPr>
          <p:cNvPr id="292" name="Google Shape;292;g115d0871472_0_63"/>
          <p:cNvSpPr txBox="1"/>
          <p:nvPr/>
        </p:nvSpPr>
        <p:spPr>
          <a:xfrm>
            <a:off x="958091" y="741324"/>
            <a:ext cx="6171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93" name="Google Shape;293;g115d0871472_0_63"/>
          <p:cNvPicPr preferRelativeResize="0"/>
          <p:nvPr/>
        </p:nvPicPr>
        <p:blipFill rotWithShape="1">
          <a:blip r:embed="rId5">
            <a:alphaModFix/>
          </a:blip>
          <a:srcRect b="0" l="0" r="0" t="0"/>
          <a:stretch/>
        </p:blipFill>
        <p:spPr>
          <a:xfrm>
            <a:off x="15591624" y="9001124"/>
            <a:ext cx="2354124" cy="759800"/>
          </a:xfrm>
          <a:prstGeom prst="rect">
            <a:avLst/>
          </a:prstGeom>
          <a:noFill/>
          <a:ln>
            <a:noFill/>
          </a:ln>
        </p:spPr>
      </p:pic>
      <p:sp>
        <p:nvSpPr>
          <p:cNvPr id="294" name="Google Shape;294;g115d0871472_0_63"/>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3000"/>
              <a:t>기대효과</a:t>
            </a:r>
            <a:endParaRPr b="0" i="0" sz="3000" u="none" cap="none" strike="noStrike">
              <a:solidFill>
                <a:schemeClr val="dk1"/>
              </a:solidFill>
              <a:latin typeface="Calibri"/>
              <a:ea typeface="Calibri"/>
              <a:cs typeface="Calibri"/>
              <a:sym typeface="Calibri"/>
            </a:endParaRPr>
          </a:p>
        </p:txBody>
      </p:sp>
      <p:grpSp>
        <p:nvGrpSpPr>
          <p:cNvPr id="295" name="Google Shape;295;g115d0871472_0_63"/>
          <p:cNvGrpSpPr/>
          <p:nvPr/>
        </p:nvGrpSpPr>
        <p:grpSpPr>
          <a:xfrm>
            <a:off x="1034293" y="4061643"/>
            <a:ext cx="327735" cy="1235062"/>
            <a:chOff x="948568" y="8274843"/>
            <a:chExt cx="327735" cy="1235062"/>
          </a:xfrm>
        </p:grpSpPr>
        <p:pic>
          <p:nvPicPr>
            <p:cNvPr id="296" name="Google Shape;296;g115d0871472_0_63"/>
            <p:cNvPicPr preferRelativeResize="0"/>
            <p:nvPr/>
          </p:nvPicPr>
          <p:blipFill rotWithShape="1">
            <a:blip r:embed="rId3">
              <a:alphaModFix/>
            </a:blip>
            <a:srcRect b="0" l="0" r="0" t="0"/>
            <a:stretch/>
          </p:blipFill>
          <p:spPr>
            <a:xfrm>
              <a:off x="948568" y="8274843"/>
              <a:ext cx="327735" cy="327735"/>
            </a:xfrm>
            <a:prstGeom prst="rect">
              <a:avLst/>
            </a:prstGeom>
            <a:noFill/>
            <a:ln>
              <a:noFill/>
            </a:ln>
          </p:spPr>
        </p:pic>
        <p:pic>
          <p:nvPicPr>
            <p:cNvPr id="297" name="Google Shape;297;g115d0871472_0_63"/>
            <p:cNvPicPr preferRelativeResize="0"/>
            <p:nvPr/>
          </p:nvPicPr>
          <p:blipFill rotWithShape="1">
            <a:blip r:embed="rId4">
              <a:alphaModFix/>
            </a:blip>
            <a:srcRect b="0" l="0" r="0" t="0"/>
            <a:stretch/>
          </p:blipFill>
          <p:spPr>
            <a:xfrm>
              <a:off x="948568" y="9182170"/>
              <a:ext cx="327735" cy="32773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rot="5400000">
            <a:off x="7169593" y="5306598"/>
            <a:ext cx="8356053" cy="9524"/>
          </a:xfrm>
          <a:prstGeom prst="rect">
            <a:avLst/>
          </a:prstGeom>
          <a:noFill/>
          <a:ln>
            <a:noFill/>
          </a:ln>
        </p:spPr>
      </p:pic>
      <p:sp>
        <p:nvSpPr>
          <p:cNvPr id="99" name="Google Shape;99;p2"/>
          <p:cNvSpPr txBox="1"/>
          <p:nvPr/>
        </p:nvSpPr>
        <p:spPr>
          <a:xfrm>
            <a:off x="6770846" y="3954925"/>
            <a:ext cx="3838500" cy="6364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050"/>
              <a:buFont typeface="Arial"/>
              <a:buNone/>
            </a:pPr>
            <a:r>
              <a:rPr b="1" i="0" lang="en-US" sz="1700" u="none" cap="none" strike="noStrike">
                <a:solidFill>
                  <a:schemeClr val="dk1"/>
                </a:solidFill>
                <a:highlight>
                  <a:srgbClr val="FFFFFF"/>
                </a:highlight>
                <a:latin typeface="Arial"/>
                <a:ea typeface="Arial"/>
                <a:cs typeface="Arial"/>
                <a:sym typeface="Arial"/>
              </a:rPr>
              <a:t>“I often wish that more people understand the invisible side of things”</a:t>
            </a:r>
            <a:endParaRPr b="1" i="0" sz="17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3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1" i="0" sz="13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rPr b="1" i="0" lang="en-US" sz="1350" u="none" cap="none" strike="noStrike">
                <a:solidFill>
                  <a:schemeClr val="dk1"/>
                </a:solidFill>
                <a:highlight>
                  <a:srgbClr val="FFFFFF"/>
                </a:highlight>
                <a:latin typeface="Arial"/>
                <a:ea typeface="Arial"/>
                <a:cs typeface="Arial"/>
                <a:sym typeface="Arial"/>
              </a:rPr>
              <a:t>Lorem Ipsum</a:t>
            </a:r>
            <a:r>
              <a:rPr b="0" i="0" lang="en-US" sz="1350" u="none" cap="none" strike="noStrike">
                <a:solidFill>
                  <a:schemeClr val="dk1"/>
                </a:solidFill>
                <a:highlight>
                  <a:srgbClr val="FFFFFF"/>
                </a:highlight>
                <a:latin typeface="Arial"/>
                <a:ea typeface="Arial"/>
                <a:cs typeface="Arial"/>
                <a:sym typeface="Arial"/>
              </a:rPr>
              <a:t>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b="0" i="0" sz="13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05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US" sz="1350" u="none" cap="none" strike="noStrike">
                <a:solidFill>
                  <a:schemeClr val="dk1"/>
                </a:solidFill>
                <a:highlight>
                  <a:srgbClr val="FFFFFF"/>
                </a:highlight>
                <a:latin typeface="Arial"/>
                <a:ea typeface="Arial"/>
                <a:cs typeface="Arial"/>
                <a:sym typeface="Arial"/>
              </a:rPr>
              <a:t>e Finibus Bonorum et Malorum" (The Extremes of Good and Evil) by Cicero, written in 45 BC. This book is a treatise on the theory of ethics, very popular during the Renaissance. The first line of Lorem Ipsum, "Lorem ipsum dolor sit amet..", comes from a line in section 1.10.32.</a:t>
            </a:r>
            <a:endParaRPr b="0" i="0" sz="135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t/>
            </a:r>
            <a:endParaRPr b="0" i="0" sz="135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100"/>
              </a:spcBef>
              <a:spcAft>
                <a:spcPts val="0"/>
              </a:spcAft>
              <a:buClr>
                <a:srgbClr val="000000"/>
              </a:buClr>
              <a:buSzPts val="1050"/>
              <a:buFont typeface="Arial"/>
              <a:buNone/>
            </a:pPr>
            <a:r>
              <a:t/>
            </a:r>
            <a:endParaRPr b="0" i="0" sz="1350" u="none" cap="none" strike="noStrike">
              <a:solidFill>
                <a:schemeClr val="dk1"/>
              </a:solidFill>
              <a:highlight>
                <a:srgbClr val="FFFFFF"/>
              </a:highlight>
              <a:latin typeface="Arial"/>
              <a:ea typeface="Arial"/>
              <a:cs typeface="Arial"/>
              <a:sym typeface="Arial"/>
            </a:endParaRPr>
          </a:p>
        </p:txBody>
      </p:sp>
      <p:grpSp>
        <p:nvGrpSpPr>
          <p:cNvPr id="100" name="Google Shape;100;p2"/>
          <p:cNvGrpSpPr/>
          <p:nvPr/>
        </p:nvGrpSpPr>
        <p:grpSpPr>
          <a:xfrm>
            <a:off x="11808667" y="1576276"/>
            <a:ext cx="6171300" cy="1695883"/>
            <a:chOff x="11808667" y="1576276"/>
            <a:chExt cx="6171300" cy="1695883"/>
          </a:xfrm>
        </p:grpSpPr>
        <p:sp>
          <p:nvSpPr>
            <p:cNvPr id="101" name="Google Shape;101;p2"/>
            <p:cNvSpPr txBox="1"/>
            <p:nvPr/>
          </p:nvSpPr>
          <p:spPr>
            <a:xfrm>
              <a:off x="11808667" y="1576276"/>
              <a:ext cx="6171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FRONT END/BACK END  </a:t>
              </a:r>
              <a:endParaRPr b="0" i="0" sz="2100" u="none" cap="none" strike="noStrike">
                <a:solidFill>
                  <a:schemeClr val="dk1"/>
                </a:solidFill>
                <a:latin typeface="Calibri"/>
                <a:ea typeface="Calibri"/>
                <a:cs typeface="Calibri"/>
                <a:sym typeface="Calibri"/>
              </a:endParaRPr>
            </a:p>
          </p:txBody>
        </p:sp>
        <p:grpSp>
          <p:nvGrpSpPr>
            <p:cNvPr id="102" name="Google Shape;102;p2"/>
            <p:cNvGrpSpPr/>
            <p:nvPr/>
          </p:nvGrpSpPr>
          <p:grpSpPr>
            <a:xfrm>
              <a:off x="11903905" y="2071559"/>
              <a:ext cx="5571543" cy="1200600"/>
              <a:chOff x="11903905" y="2071559"/>
              <a:chExt cx="5571543" cy="1200600"/>
            </a:xfrm>
          </p:grpSpPr>
          <p:sp>
            <p:nvSpPr>
              <p:cNvPr id="103" name="Google Shape;103;p2"/>
              <p:cNvSpPr txBox="1"/>
              <p:nvPr/>
            </p:nvSpPr>
            <p:spPr>
              <a:xfrm>
                <a:off x="11903905" y="2071559"/>
                <a:ext cx="2114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Folium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HTML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JQuery</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2"/>
              <p:cNvSpPr txBox="1"/>
              <p:nvPr/>
            </p:nvSpPr>
            <p:spPr>
              <a:xfrm>
                <a:off x="13632476" y="2071559"/>
                <a:ext cx="21144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Java Script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Django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Python</a:t>
                </a:r>
                <a:endParaRPr b="0" i="0" sz="1800" u="none" cap="none" strike="noStrike">
                  <a:solidFill>
                    <a:schemeClr val="dk1"/>
                  </a:solidFill>
                  <a:latin typeface="Calibri"/>
                  <a:ea typeface="Calibri"/>
                  <a:cs typeface="Calibri"/>
                  <a:sym typeface="Calibri"/>
                </a:endParaRPr>
              </a:p>
            </p:txBody>
          </p:sp>
          <p:sp>
            <p:nvSpPr>
              <p:cNvPr id="105" name="Google Shape;105;p2"/>
              <p:cNvSpPr txBox="1"/>
              <p:nvPr/>
            </p:nvSpPr>
            <p:spPr>
              <a:xfrm>
                <a:off x="15361048" y="2071559"/>
                <a:ext cx="21144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BeautifulSoup</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grpSp>
        <p:nvGrpSpPr>
          <p:cNvPr id="106" name="Google Shape;106;p2"/>
          <p:cNvGrpSpPr/>
          <p:nvPr/>
        </p:nvGrpSpPr>
        <p:grpSpPr>
          <a:xfrm>
            <a:off x="11808667" y="4178127"/>
            <a:ext cx="4678500" cy="2249976"/>
            <a:chOff x="11808667" y="3720927"/>
            <a:chExt cx="4678500" cy="2249976"/>
          </a:xfrm>
        </p:grpSpPr>
        <p:sp>
          <p:nvSpPr>
            <p:cNvPr id="107" name="Google Shape;107;p2"/>
            <p:cNvSpPr txBox="1"/>
            <p:nvPr/>
          </p:nvSpPr>
          <p:spPr>
            <a:xfrm>
              <a:off x="11808667" y="3720927"/>
              <a:ext cx="46785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TEAM MEMBER</a:t>
              </a:r>
              <a:endParaRPr b="0" i="0" sz="2100" u="none" cap="none" strike="noStrike">
                <a:solidFill>
                  <a:schemeClr val="dk1"/>
                </a:solidFill>
                <a:latin typeface="Calibri"/>
                <a:ea typeface="Calibri"/>
                <a:cs typeface="Calibri"/>
                <a:sym typeface="Calibri"/>
              </a:endParaRPr>
            </a:p>
          </p:txBody>
        </p:sp>
        <p:grpSp>
          <p:nvGrpSpPr>
            <p:cNvPr id="108" name="Google Shape;108;p2"/>
            <p:cNvGrpSpPr/>
            <p:nvPr/>
          </p:nvGrpSpPr>
          <p:grpSpPr>
            <a:xfrm>
              <a:off x="11903905" y="4216203"/>
              <a:ext cx="4536947" cy="1754700"/>
              <a:chOff x="11903905" y="4216203"/>
              <a:chExt cx="4536947" cy="1754700"/>
            </a:xfrm>
          </p:grpSpPr>
          <p:sp>
            <p:nvSpPr>
              <p:cNvPr id="109" name="Google Shape;109;p2"/>
              <p:cNvSpPr txBox="1"/>
              <p:nvPr/>
            </p:nvSpPr>
            <p:spPr>
              <a:xfrm>
                <a:off x="11903905" y="4216203"/>
                <a:ext cx="21144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이재필</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성낙원</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최재영</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김경미</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박현수</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박혜인</a:t>
                </a:r>
                <a:endParaRPr b="0" i="0" sz="1800" u="none" cap="none" strike="noStrike">
                  <a:solidFill>
                    <a:srgbClr val="000000"/>
                  </a:solidFill>
                  <a:latin typeface="Arial"/>
                  <a:ea typeface="Arial"/>
                  <a:cs typeface="Arial"/>
                  <a:sym typeface="Arial"/>
                </a:endParaRPr>
              </a:p>
            </p:txBody>
          </p:sp>
          <p:sp>
            <p:nvSpPr>
              <p:cNvPr id="110" name="Google Shape;110;p2"/>
              <p:cNvSpPr txBox="1"/>
              <p:nvPr/>
            </p:nvSpPr>
            <p:spPr>
              <a:xfrm>
                <a:off x="13622952" y="4216203"/>
                <a:ext cx="2817900" cy="175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BE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FE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FE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EDA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EDA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EDA</a:t>
                </a:r>
                <a:endParaRPr b="0" i="0" sz="1800" u="none" cap="none" strike="noStrike">
                  <a:solidFill>
                    <a:srgbClr val="000000"/>
                  </a:solidFill>
                  <a:latin typeface="Arial"/>
                  <a:ea typeface="Arial"/>
                  <a:cs typeface="Arial"/>
                  <a:sym typeface="Arial"/>
                </a:endParaRPr>
              </a:p>
            </p:txBody>
          </p:sp>
        </p:grpSp>
      </p:grpSp>
      <p:sp>
        <p:nvSpPr>
          <p:cNvPr id="111" name="Google Shape;111;p2"/>
          <p:cNvSpPr txBox="1"/>
          <p:nvPr/>
        </p:nvSpPr>
        <p:spPr>
          <a:xfrm>
            <a:off x="11808667" y="7781990"/>
            <a:ext cx="45624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CONTACT</a:t>
            </a:r>
            <a:endParaRPr b="0" i="0" sz="2100" u="none" cap="none" strike="noStrike">
              <a:solidFill>
                <a:schemeClr val="dk1"/>
              </a:solidFill>
              <a:latin typeface="Calibri"/>
              <a:ea typeface="Calibri"/>
              <a:cs typeface="Calibri"/>
              <a:sym typeface="Calibri"/>
            </a:endParaRPr>
          </a:p>
        </p:txBody>
      </p:sp>
      <p:grpSp>
        <p:nvGrpSpPr>
          <p:cNvPr id="112" name="Google Shape;112;p2"/>
          <p:cNvGrpSpPr/>
          <p:nvPr/>
        </p:nvGrpSpPr>
        <p:grpSpPr>
          <a:xfrm>
            <a:off x="11903905" y="8246486"/>
            <a:ext cx="6141157" cy="923400"/>
            <a:chOff x="11903905" y="8246486"/>
            <a:chExt cx="6141157" cy="923400"/>
          </a:xfrm>
        </p:grpSpPr>
        <p:sp>
          <p:nvSpPr>
            <p:cNvPr id="113" name="Google Shape;113;p2"/>
            <p:cNvSpPr txBox="1"/>
            <p:nvPr/>
          </p:nvSpPr>
          <p:spPr>
            <a:xfrm>
              <a:off x="11903905" y="8246486"/>
              <a:ext cx="16728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Phone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E-mail</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Website</a:t>
              </a:r>
              <a:endParaRPr b="0" i="0" sz="1800" u="none" cap="none" strike="noStrike">
                <a:solidFill>
                  <a:schemeClr val="dk1"/>
                </a:solidFill>
                <a:latin typeface="Calibri"/>
                <a:ea typeface="Calibri"/>
                <a:cs typeface="Calibri"/>
                <a:sym typeface="Calibri"/>
              </a:endParaRPr>
            </a:p>
          </p:txBody>
        </p:sp>
        <p:sp>
          <p:nvSpPr>
            <p:cNvPr id="114" name="Google Shape;114;p2"/>
            <p:cNvSpPr txBox="1"/>
            <p:nvPr/>
          </p:nvSpPr>
          <p:spPr>
            <a:xfrm>
              <a:off x="13346762" y="8246486"/>
              <a:ext cx="4698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000-0000-0000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handinavi@gmail.com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800" u="none" cap="none" strike="noStrike">
                  <a:solidFill>
                    <a:srgbClr val="000000"/>
                  </a:solidFill>
                  <a:latin typeface="Arial"/>
                  <a:ea typeface="Arial"/>
                  <a:cs typeface="Arial"/>
                  <a:sym typeface="Arial"/>
                </a:rPr>
                <a:t>https://lc.multicampus.com</a:t>
              </a:r>
              <a:endParaRPr b="0" i="0" sz="1800" u="none" cap="none" strike="noStrike">
                <a:solidFill>
                  <a:schemeClr val="dk1"/>
                </a:solidFill>
                <a:latin typeface="Calibri"/>
                <a:ea typeface="Calibri"/>
                <a:cs typeface="Calibri"/>
                <a:sym typeface="Calibri"/>
              </a:endParaRPr>
            </a:p>
          </p:txBody>
        </p:sp>
      </p:grpSp>
      <p:sp>
        <p:nvSpPr>
          <p:cNvPr id="115" name="Google Shape;115;p2"/>
          <p:cNvSpPr txBox="1"/>
          <p:nvPr/>
        </p:nvSpPr>
        <p:spPr>
          <a:xfrm>
            <a:off x="6808931" y="3200771"/>
            <a:ext cx="61713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500" u="none" cap="none" strike="noStrike">
                <a:solidFill>
                  <a:srgbClr val="000000"/>
                </a:solidFill>
                <a:latin typeface="Arial"/>
                <a:ea typeface="Arial"/>
                <a:cs typeface="Arial"/>
                <a:sym typeface="Arial"/>
              </a:rPr>
              <a:t>핸디나비</a:t>
            </a:r>
            <a:endParaRPr b="0" i="0" sz="2500" u="none" cap="none" strike="noStrike">
              <a:solidFill>
                <a:schemeClr val="dk1"/>
              </a:solidFill>
              <a:latin typeface="Calibri"/>
              <a:ea typeface="Calibri"/>
              <a:cs typeface="Calibri"/>
              <a:sym typeface="Calibri"/>
            </a:endParaRPr>
          </a:p>
        </p:txBody>
      </p:sp>
      <p:grpSp>
        <p:nvGrpSpPr>
          <p:cNvPr id="116" name="Google Shape;116;p2"/>
          <p:cNvGrpSpPr/>
          <p:nvPr/>
        </p:nvGrpSpPr>
        <p:grpSpPr>
          <a:xfrm>
            <a:off x="6100243" y="1162477"/>
            <a:ext cx="327735" cy="854062"/>
            <a:chOff x="6100243" y="1162477"/>
            <a:chExt cx="327735" cy="854062"/>
          </a:xfrm>
        </p:grpSpPr>
        <p:pic>
          <p:nvPicPr>
            <p:cNvPr id="117" name="Google Shape;117;p2"/>
            <p:cNvPicPr preferRelativeResize="0"/>
            <p:nvPr/>
          </p:nvPicPr>
          <p:blipFill rotWithShape="1">
            <a:blip r:embed="rId4">
              <a:alphaModFix/>
            </a:blip>
            <a:srcRect b="0" l="0" r="0" t="0"/>
            <a:stretch/>
          </p:blipFill>
          <p:spPr>
            <a:xfrm>
              <a:off x="6100243" y="1162477"/>
              <a:ext cx="327735" cy="327735"/>
            </a:xfrm>
            <a:prstGeom prst="rect">
              <a:avLst/>
            </a:prstGeom>
            <a:noFill/>
            <a:ln>
              <a:noFill/>
            </a:ln>
          </p:spPr>
        </p:pic>
        <p:pic>
          <p:nvPicPr>
            <p:cNvPr id="118" name="Google Shape;118;p2"/>
            <p:cNvPicPr preferRelativeResize="0"/>
            <p:nvPr/>
          </p:nvPicPr>
          <p:blipFill rotWithShape="1">
            <a:blip r:embed="rId5">
              <a:alphaModFix/>
            </a:blip>
            <a:srcRect b="0" l="0" r="0" t="0"/>
            <a:stretch/>
          </p:blipFill>
          <p:spPr>
            <a:xfrm>
              <a:off x="6100243" y="1688804"/>
              <a:ext cx="327735" cy="327735"/>
            </a:xfrm>
            <a:prstGeom prst="rect">
              <a:avLst/>
            </a:prstGeom>
            <a:noFill/>
            <a:ln>
              <a:noFill/>
            </a:ln>
          </p:spPr>
        </p:pic>
      </p:grpSp>
      <p:sp>
        <p:nvSpPr>
          <p:cNvPr id="119" name="Google Shape;119;p2"/>
          <p:cNvSpPr txBox="1"/>
          <p:nvPr/>
        </p:nvSpPr>
        <p:spPr>
          <a:xfrm>
            <a:off x="3290925" y="4714675"/>
            <a:ext cx="1325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120" name="Google Shape;120;p2"/>
          <p:cNvPicPr preferRelativeResize="0"/>
          <p:nvPr/>
        </p:nvPicPr>
        <p:blipFill rotWithShape="1">
          <a:blip r:embed="rId6">
            <a:alphaModFix/>
          </a:blip>
          <a:srcRect b="0" l="0" r="0" t="0"/>
          <a:stretch/>
        </p:blipFill>
        <p:spPr>
          <a:xfrm>
            <a:off x="1124600" y="2438525"/>
            <a:ext cx="5209902" cy="7050850"/>
          </a:xfrm>
          <a:prstGeom prst="rect">
            <a:avLst/>
          </a:prstGeom>
          <a:noFill/>
          <a:ln>
            <a:noFill/>
          </a:ln>
        </p:spPr>
      </p:pic>
      <p:pic>
        <p:nvPicPr>
          <p:cNvPr id="121" name="Google Shape;121;p2"/>
          <p:cNvPicPr preferRelativeResize="0"/>
          <p:nvPr/>
        </p:nvPicPr>
        <p:blipFill rotWithShape="1">
          <a:blip r:embed="rId7">
            <a:alphaModFix/>
          </a:blip>
          <a:srcRect b="0" l="0" r="0" t="0"/>
          <a:stretch/>
        </p:blipFill>
        <p:spPr>
          <a:xfrm>
            <a:off x="895988" y="523613"/>
            <a:ext cx="54006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 name="Shape 125"/>
        <p:cNvGrpSpPr/>
        <p:nvPr/>
      </p:nvGrpSpPr>
      <p:grpSpPr>
        <a:xfrm>
          <a:off x="0" y="0"/>
          <a:ext cx="0" cy="0"/>
          <a:chOff x="0" y="0"/>
          <a:chExt cx="0" cy="0"/>
        </a:xfrm>
      </p:grpSpPr>
      <p:sp>
        <p:nvSpPr>
          <p:cNvPr id="126" name="Google Shape;126;p3"/>
          <p:cNvSpPr txBox="1"/>
          <p:nvPr/>
        </p:nvSpPr>
        <p:spPr>
          <a:xfrm>
            <a:off x="956195" y="908359"/>
            <a:ext cx="5416394" cy="20235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900"/>
              <a:buFont typeface="Arial"/>
              <a:buNone/>
            </a:pPr>
            <a:r>
              <a:rPr b="0" i="0" lang="en-US" sz="8900" u="none" cap="none" strike="noStrike">
                <a:solidFill>
                  <a:srgbClr val="000000"/>
                </a:solidFill>
                <a:latin typeface="Arial"/>
                <a:ea typeface="Arial"/>
                <a:cs typeface="Arial"/>
                <a:sym typeface="Arial"/>
              </a:rPr>
              <a:t>Index</a:t>
            </a:r>
            <a:endParaRPr b="0" i="0" sz="1800" u="none" cap="none" strike="noStrike">
              <a:solidFill>
                <a:schemeClr val="dk1"/>
              </a:solidFill>
              <a:latin typeface="Calibri"/>
              <a:ea typeface="Calibri"/>
              <a:cs typeface="Calibri"/>
              <a:sym typeface="Calibri"/>
            </a:endParaRPr>
          </a:p>
        </p:txBody>
      </p:sp>
      <p:sp>
        <p:nvSpPr>
          <p:cNvPr id="127" name="Google Shape;127;p3"/>
          <p:cNvSpPr txBox="1"/>
          <p:nvPr/>
        </p:nvSpPr>
        <p:spPr>
          <a:xfrm>
            <a:off x="5357600" y="1707577"/>
            <a:ext cx="33636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3000" u="none" cap="none" strike="noStrike">
                <a:solidFill>
                  <a:srgbClr val="000000"/>
                </a:solidFill>
                <a:latin typeface="Arial"/>
                <a:ea typeface="Arial"/>
                <a:cs typeface="Arial"/>
                <a:sym typeface="Arial"/>
              </a:rPr>
              <a:t>기획배경 | 목표</a:t>
            </a:r>
            <a:endParaRPr b="0" i="0" sz="3000" u="none" cap="none" strike="noStrike">
              <a:solidFill>
                <a:srgbClr val="000000"/>
              </a:solidFill>
              <a:latin typeface="Arial"/>
              <a:ea typeface="Arial"/>
              <a:cs typeface="Arial"/>
              <a:sym typeface="Arial"/>
            </a:endParaRPr>
          </a:p>
        </p:txBody>
      </p:sp>
      <p:sp>
        <p:nvSpPr>
          <p:cNvPr id="128" name="Google Shape;128;p3"/>
          <p:cNvSpPr txBox="1"/>
          <p:nvPr/>
        </p:nvSpPr>
        <p:spPr>
          <a:xfrm>
            <a:off x="5357600" y="4451182"/>
            <a:ext cx="33636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3000" u="none" cap="none" strike="noStrike">
                <a:solidFill>
                  <a:srgbClr val="000000"/>
                </a:solidFill>
                <a:latin typeface="Arial"/>
                <a:ea typeface="Arial"/>
                <a:cs typeface="Arial"/>
                <a:sym typeface="Arial"/>
              </a:rPr>
              <a:t>데이터 분석 | 시각화</a:t>
            </a:r>
            <a:endParaRPr b="0" i="0" sz="3000" u="none" cap="none" strike="noStrike">
              <a:solidFill>
                <a:schemeClr val="dk1"/>
              </a:solidFill>
              <a:latin typeface="Calibri"/>
              <a:ea typeface="Calibri"/>
              <a:cs typeface="Calibri"/>
              <a:sym typeface="Calibri"/>
            </a:endParaRPr>
          </a:p>
        </p:txBody>
      </p:sp>
      <p:grpSp>
        <p:nvGrpSpPr>
          <p:cNvPr id="129" name="Google Shape;129;p3"/>
          <p:cNvGrpSpPr/>
          <p:nvPr/>
        </p:nvGrpSpPr>
        <p:grpSpPr>
          <a:xfrm>
            <a:off x="9633495" y="1659952"/>
            <a:ext cx="7385700" cy="1387254"/>
            <a:chOff x="8338095" y="1736152"/>
            <a:chExt cx="7385700" cy="1387254"/>
          </a:xfrm>
        </p:grpSpPr>
        <p:sp>
          <p:nvSpPr>
            <p:cNvPr id="130" name="Google Shape;130;p3"/>
            <p:cNvSpPr txBox="1"/>
            <p:nvPr/>
          </p:nvSpPr>
          <p:spPr>
            <a:xfrm>
              <a:off x="8338095" y="1736152"/>
              <a:ext cx="7014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사회적 문제 및 현황</a:t>
              </a:r>
              <a:endParaRPr b="0" i="0" sz="2100" u="none" cap="none" strike="noStrike">
                <a:solidFill>
                  <a:schemeClr val="dk1"/>
                </a:solidFill>
                <a:latin typeface="Calibri"/>
                <a:ea typeface="Calibri"/>
                <a:cs typeface="Calibri"/>
                <a:sym typeface="Calibri"/>
              </a:endParaRPr>
            </a:p>
          </p:txBody>
        </p:sp>
        <p:sp>
          <p:nvSpPr>
            <p:cNvPr id="131" name="Google Shape;131;p3"/>
            <p:cNvSpPr txBox="1"/>
            <p:nvPr/>
          </p:nvSpPr>
          <p:spPr>
            <a:xfrm>
              <a:off x="8338095" y="2212667"/>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법률/복지 사항</a:t>
              </a:r>
              <a:endParaRPr b="0" i="0" sz="2100" u="none" cap="none" strike="noStrike">
                <a:solidFill>
                  <a:schemeClr val="dk1"/>
                </a:solidFill>
                <a:latin typeface="Calibri"/>
                <a:ea typeface="Calibri"/>
                <a:cs typeface="Calibri"/>
                <a:sym typeface="Calibri"/>
              </a:endParaRPr>
            </a:p>
          </p:txBody>
        </p:sp>
        <p:sp>
          <p:nvSpPr>
            <p:cNvPr id="132" name="Google Shape;132;p3"/>
            <p:cNvSpPr txBox="1"/>
            <p:nvPr/>
          </p:nvSpPr>
          <p:spPr>
            <a:xfrm>
              <a:off x="8338095" y="2707906"/>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프로젝트 분석 흐름 및 주요 내용</a:t>
              </a:r>
              <a:endParaRPr b="0" i="0" sz="2100" u="none" cap="none" strike="noStrike">
                <a:solidFill>
                  <a:schemeClr val="dk1"/>
                </a:solidFill>
                <a:latin typeface="Calibri"/>
                <a:ea typeface="Calibri"/>
                <a:cs typeface="Calibri"/>
                <a:sym typeface="Calibri"/>
              </a:endParaRPr>
            </a:p>
          </p:txBody>
        </p:sp>
      </p:grpSp>
      <p:grpSp>
        <p:nvGrpSpPr>
          <p:cNvPr id="133" name="Google Shape;133;p3"/>
          <p:cNvGrpSpPr/>
          <p:nvPr/>
        </p:nvGrpSpPr>
        <p:grpSpPr>
          <a:xfrm>
            <a:off x="9633495" y="4451181"/>
            <a:ext cx="7385700" cy="1394539"/>
            <a:chOff x="9023895" y="5975181"/>
            <a:chExt cx="7385700" cy="1394539"/>
          </a:xfrm>
        </p:grpSpPr>
        <p:sp>
          <p:nvSpPr>
            <p:cNvPr id="134" name="Google Shape;134;p3"/>
            <p:cNvSpPr txBox="1"/>
            <p:nvPr/>
          </p:nvSpPr>
          <p:spPr>
            <a:xfrm>
              <a:off x="9023895" y="5975181"/>
              <a:ext cx="37572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가설 및 통계분석</a:t>
              </a:r>
              <a:endParaRPr b="0" i="0" sz="2100" u="none" cap="none" strike="noStrike">
                <a:solidFill>
                  <a:schemeClr val="dk1"/>
                </a:solidFill>
                <a:latin typeface="Calibri"/>
                <a:ea typeface="Calibri"/>
                <a:cs typeface="Calibri"/>
                <a:sym typeface="Calibri"/>
              </a:endParaRPr>
            </a:p>
          </p:txBody>
        </p:sp>
        <p:sp>
          <p:nvSpPr>
            <p:cNvPr id="135" name="Google Shape;135;p3"/>
            <p:cNvSpPr txBox="1"/>
            <p:nvPr/>
          </p:nvSpPr>
          <p:spPr>
            <a:xfrm>
              <a:off x="9023895" y="6458981"/>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사용된 데이터 시각화 방법 | 참조 자료</a:t>
              </a:r>
              <a:endParaRPr b="0" i="0" sz="2100" u="none" cap="none" strike="noStrike">
                <a:solidFill>
                  <a:schemeClr val="dk1"/>
                </a:solidFill>
                <a:latin typeface="Calibri"/>
                <a:ea typeface="Calibri"/>
                <a:cs typeface="Calibri"/>
                <a:sym typeface="Calibri"/>
              </a:endParaRPr>
            </a:p>
          </p:txBody>
        </p:sp>
        <p:sp>
          <p:nvSpPr>
            <p:cNvPr id="136" name="Google Shape;136;p3"/>
            <p:cNvSpPr txBox="1"/>
            <p:nvPr/>
          </p:nvSpPr>
          <p:spPr>
            <a:xfrm>
              <a:off x="9023895" y="6954220"/>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편의시설 &gt; 교통</a:t>
              </a:r>
              <a:endParaRPr b="0" i="0" sz="2100" u="none" cap="none" strike="noStrike">
                <a:solidFill>
                  <a:schemeClr val="dk1"/>
                </a:solidFill>
                <a:latin typeface="Calibri"/>
                <a:ea typeface="Calibri"/>
                <a:cs typeface="Calibri"/>
                <a:sym typeface="Calibri"/>
              </a:endParaRPr>
            </a:p>
          </p:txBody>
        </p:sp>
      </p:grpSp>
      <p:grpSp>
        <p:nvGrpSpPr>
          <p:cNvPr id="137" name="Google Shape;137;p3"/>
          <p:cNvGrpSpPr/>
          <p:nvPr/>
        </p:nvGrpSpPr>
        <p:grpSpPr>
          <a:xfrm>
            <a:off x="4403256" y="1403344"/>
            <a:ext cx="327735" cy="854062"/>
            <a:chOff x="4403256" y="1403344"/>
            <a:chExt cx="327735" cy="854062"/>
          </a:xfrm>
        </p:grpSpPr>
        <p:pic>
          <p:nvPicPr>
            <p:cNvPr id="138" name="Google Shape;138;p3"/>
            <p:cNvPicPr preferRelativeResize="0"/>
            <p:nvPr/>
          </p:nvPicPr>
          <p:blipFill rotWithShape="1">
            <a:blip r:embed="rId3">
              <a:alphaModFix/>
            </a:blip>
            <a:srcRect b="0" l="0" r="0" t="0"/>
            <a:stretch/>
          </p:blipFill>
          <p:spPr>
            <a:xfrm>
              <a:off x="4403256" y="1403344"/>
              <a:ext cx="327735" cy="327735"/>
            </a:xfrm>
            <a:prstGeom prst="rect">
              <a:avLst/>
            </a:prstGeom>
            <a:noFill/>
            <a:ln>
              <a:noFill/>
            </a:ln>
          </p:spPr>
        </p:pic>
        <p:pic>
          <p:nvPicPr>
            <p:cNvPr id="139" name="Google Shape;139;p3"/>
            <p:cNvPicPr preferRelativeResize="0"/>
            <p:nvPr/>
          </p:nvPicPr>
          <p:blipFill rotWithShape="1">
            <a:blip r:embed="rId4">
              <a:alphaModFix/>
            </a:blip>
            <a:srcRect b="0" l="0" r="0" t="0"/>
            <a:stretch/>
          </p:blipFill>
          <p:spPr>
            <a:xfrm>
              <a:off x="4403256" y="1929671"/>
              <a:ext cx="327735" cy="327735"/>
            </a:xfrm>
            <a:prstGeom prst="rect">
              <a:avLst/>
            </a:prstGeom>
            <a:noFill/>
            <a:ln>
              <a:noFill/>
            </a:ln>
          </p:spPr>
        </p:pic>
      </p:grpSp>
      <p:pic>
        <p:nvPicPr>
          <p:cNvPr id="140" name="Google Shape;140;p3"/>
          <p:cNvPicPr preferRelativeResize="0"/>
          <p:nvPr/>
        </p:nvPicPr>
        <p:blipFill rotWithShape="1">
          <a:blip r:embed="rId5">
            <a:alphaModFix/>
          </a:blip>
          <a:srcRect b="0" l="0" r="0" t="0"/>
          <a:stretch/>
        </p:blipFill>
        <p:spPr>
          <a:xfrm rot="10800000">
            <a:off x="5336689" y="4124838"/>
            <a:ext cx="11282329" cy="12309"/>
          </a:xfrm>
          <a:prstGeom prst="rect">
            <a:avLst/>
          </a:prstGeom>
          <a:noFill/>
          <a:ln>
            <a:noFill/>
          </a:ln>
        </p:spPr>
      </p:pic>
      <p:pic>
        <p:nvPicPr>
          <p:cNvPr id="141" name="Google Shape;141;p3"/>
          <p:cNvPicPr preferRelativeResize="0"/>
          <p:nvPr/>
        </p:nvPicPr>
        <p:blipFill rotWithShape="1">
          <a:blip r:embed="rId6">
            <a:alphaModFix/>
          </a:blip>
          <a:srcRect b="0" l="0" r="0" t="0"/>
          <a:stretch/>
        </p:blipFill>
        <p:spPr>
          <a:xfrm rot="10800000">
            <a:off x="5336689" y="1441439"/>
            <a:ext cx="11282329" cy="12309"/>
          </a:xfrm>
          <a:prstGeom prst="rect">
            <a:avLst/>
          </a:prstGeom>
          <a:noFill/>
          <a:ln>
            <a:noFill/>
          </a:ln>
        </p:spPr>
      </p:pic>
      <p:sp>
        <p:nvSpPr>
          <p:cNvPr id="142" name="Google Shape;142;p3"/>
          <p:cNvSpPr txBox="1"/>
          <p:nvPr/>
        </p:nvSpPr>
        <p:spPr>
          <a:xfrm>
            <a:off x="9645520" y="3102193"/>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프로젝트 목표</a:t>
            </a:r>
            <a:endParaRPr b="0" i="0" sz="2100" u="none" cap="none" strike="noStrike">
              <a:solidFill>
                <a:schemeClr val="dk1"/>
              </a:solidFill>
              <a:latin typeface="Calibri"/>
              <a:ea typeface="Calibri"/>
              <a:cs typeface="Calibri"/>
              <a:sym typeface="Calibri"/>
            </a:endParaRPr>
          </a:p>
        </p:txBody>
      </p:sp>
      <p:sp>
        <p:nvSpPr>
          <p:cNvPr id="143" name="Google Shape;143;p3"/>
          <p:cNvSpPr txBox="1"/>
          <p:nvPr/>
        </p:nvSpPr>
        <p:spPr>
          <a:xfrm>
            <a:off x="5357600" y="7270582"/>
            <a:ext cx="3363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3000" u="none" cap="none" strike="noStrike">
                <a:solidFill>
                  <a:srgbClr val="000000"/>
                </a:solidFill>
                <a:latin typeface="Arial"/>
                <a:ea typeface="Arial"/>
                <a:cs typeface="Arial"/>
                <a:sym typeface="Arial"/>
              </a:rPr>
              <a:t>향후 개선사항 | 기대효과</a:t>
            </a:r>
            <a:endParaRPr b="0" i="0" sz="3000" u="none" cap="none" strike="noStrike">
              <a:solidFill>
                <a:srgbClr val="000000"/>
              </a:solidFill>
              <a:latin typeface="Arial"/>
              <a:ea typeface="Arial"/>
              <a:cs typeface="Arial"/>
              <a:sym typeface="Arial"/>
            </a:endParaRPr>
          </a:p>
        </p:txBody>
      </p:sp>
      <p:pic>
        <p:nvPicPr>
          <p:cNvPr id="144" name="Google Shape;144;p3"/>
          <p:cNvPicPr preferRelativeResize="0"/>
          <p:nvPr/>
        </p:nvPicPr>
        <p:blipFill rotWithShape="1">
          <a:blip r:embed="rId7">
            <a:alphaModFix/>
          </a:blip>
          <a:srcRect b="0" l="0" r="0" t="0"/>
          <a:stretch/>
        </p:blipFill>
        <p:spPr>
          <a:xfrm rot="10800000">
            <a:off x="5336689" y="6944238"/>
            <a:ext cx="11282329" cy="12309"/>
          </a:xfrm>
          <a:prstGeom prst="rect">
            <a:avLst/>
          </a:prstGeom>
          <a:noFill/>
          <a:ln>
            <a:noFill/>
          </a:ln>
        </p:spPr>
      </p:pic>
      <p:grpSp>
        <p:nvGrpSpPr>
          <p:cNvPr id="145" name="Google Shape;145;p3"/>
          <p:cNvGrpSpPr/>
          <p:nvPr/>
        </p:nvGrpSpPr>
        <p:grpSpPr>
          <a:xfrm>
            <a:off x="9633495" y="7270581"/>
            <a:ext cx="7385700" cy="1394539"/>
            <a:chOff x="8338095" y="5975181"/>
            <a:chExt cx="7385700" cy="1394539"/>
          </a:xfrm>
        </p:grpSpPr>
        <p:sp>
          <p:nvSpPr>
            <p:cNvPr id="146" name="Google Shape;146;p3"/>
            <p:cNvSpPr txBox="1"/>
            <p:nvPr/>
          </p:nvSpPr>
          <p:spPr>
            <a:xfrm>
              <a:off x="8338095" y="6458981"/>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편의시설 &gt; 생활</a:t>
              </a:r>
              <a:endParaRPr b="0" i="0" sz="2100" u="none" cap="none" strike="noStrike">
                <a:solidFill>
                  <a:schemeClr val="dk1"/>
                </a:solidFill>
                <a:latin typeface="Calibri"/>
                <a:ea typeface="Calibri"/>
                <a:cs typeface="Calibri"/>
                <a:sym typeface="Calibri"/>
              </a:endParaRPr>
            </a:p>
          </p:txBody>
        </p:sp>
        <p:sp>
          <p:nvSpPr>
            <p:cNvPr id="147" name="Google Shape;147;p3"/>
            <p:cNvSpPr txBox="1"/>
            <p:nvPr/>
          </p:nvSpPr>
          <p:spPr>
            <a:xfrm>
              <a:off x="8338095" y="6954220"/>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chemeClr val="dk1"/>
                  </a:solidFill>
                  <a:latin typeface="Calibri"/>
                  <a:ea typeface="Calibri"/>
                  <a:cs typeface="Calibri"/>
                  <a:sym typeface="Calibri"/>
                </a:rPr>
                <a:t>핸디나비 사이트</a:t>
              </a:r>
              <a:endParaRPr b="0" i="0" sz="2100" u="none" cap="none" strike="noStrike">
                <a:solidFill>
                  <a:schemeClr val="dk1"/>
                </a:solidFill>
                <a:latin typeface="Calibri"/>
                <a:ea typeface="Calibri"/>
                <a:cs typeface="Calibri"/>
                <a:sym typeface="Calibri"/>
              </a:endParaRPr>
            </a:p>
          </p:txBody>
        </p:sp>
        <p:sp>
          <p:nvSpPr>
            <p:cNvPr id="148" name="Google Shape;148;p3"/>
            <p:cNvSpPr txBox="1"/>
            <p:nvPr/>
          </p:nvSpPr>
          <p:spPr>
            <a:xfrm>
              <a:off x="8338095" y="5975181"/>
              <a:ext cx="37572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chemeClr val="dk1"/>
                  </a:solidFill>
                  <a:latin typeface="Calibri"/>
                  <a:ea typeface="Calibri"/>
                  <a:cs typeface="Calibri"/>
                  <a:sym typeface="Calibri"/>
                </a:rPr>
                <a:t>편의시설 &gt; 교통</a:t>
              </a:r>
              <a:endParaRPr b="0" i="0" sz="2100" u="none" cap="none" strike="noStrike">
                <a:solidFill>
                  <a:schemeClr val="dk1"/>
                </a:solidFill>
                <a:latin typeface="Calibri"/>
                <a:ea typeface="Calibri"/>
                <a:cs typeface="Calibri"/>
                <a:sym typeface="Calibri"/>
              </a:endParaRPr>
            </a:p>
          </p:txBody>
        </p:sp>
      </p:grpSp>
      <p:sp>
        <p:nvSpPr>
          <p:cNvPr id="149" name="Google Shape;149;p3"/>
          <p:cNvSpPr txBox="1"/>
          <p:nvPr/>
        </p:nvSpPr>
        <p:spPr>
          <a:xfrm>
            <a:off x="9633495" y="5887420"/>
            <a:ext cx="73857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2100" u="none" cap="none" strike="noStrike">
                <a:solidFill>
                  <a:srgbClr val="000000"/>
                </a:solidFill>
                <a:latin typeface="Arial"/>
                <a:ea typeface="Arial"/>
                <a:cs typeface="Arial"/>
                <a:sym typeface="Arial"/>
              </a:rPr>
              <a:t>편의시설 &gt; 생활</a:t>
            </a:r>
            <a:endParaRPr b="0" i="0" sz="21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4"/>
          <p:cNvSpPr txBox="1"/>
          <p:nvPr/>
        </p:nvSpPr>
        <p:spPr>
          <a:xfrm>
            <a:off x="927810" y="1098371"/>
            <a:ext cx="109491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00"/>
              <a:buFont typeface="Arial"/>
              <a:buNone/>
            </a:pPr>
            <a:r>
              <a:rPr i="0" lang="en-US" sz="8200" u="none" cap="none" strike="noStrike">
                <a:solidFill>
                  <a:srgbClr val="000000"/>
                </a:solidFill>
              </a:rPr>
              <a:t>기획배경 및</a:t>
            </a:r>
            <a:endParaRPr i="0" sz="1400" u="none" cap="none" strike="noStrike">
              <a:solidFill>
                <a:srgbClr val="000000"/>
              </a:solidFill>
            </a:endParaRPr>
          </a:p>
          <a:p>
            <a:pPr indent="0" lvl="0" marL="0" marR="0" rtl="0" algn="l">
              <a:lnSpc>
                <a:spcPct val="100000"/>
              </a:lnSpc>
              <a:spcBef>
                <a:spcPts val="0"/>
              </a:spcBef>
              <a:spcAft>
                <a:spcPts val="0"/>
              </a:spcAft>
              <a:buClr>
                <a:srgbClr val="000000"/>
              </a:buClr>
              <a:buSzPts val="8200"/>
              <a:buFont typeface="Arial"/>
              <a:buNone/>
            </a:pPr>
            <a:r>
              <a:rPr i="0" lang="en-US" sz="8200" u="none" cap="none" strike="noStrike">
                <a:solidFill>
                  <a:srgbClr val="000000"/>
                </a:solidFill>
              </a:rPr>
              <a:t>목표</a:t>
            </a:r>
            <a:endParaRPr i="0" sz="1800" u="none" cap="none" strike="noStrike">
              <a:solidFill>
                <a:schemeClr val="dk1"/>
              </a:solidFill>
            </a:endParaRPr>
          </a:p>
        </p:txBody>
      </p:sp>
      <p:pic>
        <p:nvPicPr>
          <p:cNvPr id="155" name="Google Shape;155;p4"/>
          <p:cNvPicPr preferRelativeResize="0"/>
          <p:nvPr/>
        </p:nvPicPr>
        <p:blipFill rotWithShape="1">
          <a:blip r:embed="rId3">
            <a:alphaModFix/>
          </a:blip>
          <a:srcRect b="0" l="0" r="0" t="0"/>
          <a:stretch/>
        </p:blipFill>
        <p:spPr>
          <a:xfrm rot="10800000">
            <a:off x="938603" y="5045273"/>
            <a:ext cx="4006132" cy="10255"/>
          </a:xfrm>
          <a:prstGeom prst="rect">
            <a:avLst/>
          </a:prstGeom>
          <a:noFill/>
          <a:ln>
            <a:noFill/>
          </a:ln>
        </p:spPr>
      </p:pic>
      <p:sp>
        <p:nvSpPr>
          <p:cNvPr id="156" name="Google Shape;156;p4"/>
          <p:cNvSpPr txBox="1"/>
          <p:nvPr/>
        </p:nvSpPr>
        <p:spPr>
          <a:xfrm>
            <a:off x="5317426" y="5007175"/>
            <a:ext cx="3427800" cy="3886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100"/>
              <a:buFont typeface="Arial"/>
              <a:buNone/>
            </a:pPr>
            <a:r>
              <a:rPr b="0" i="0" lang="en-US" sz="1700" u="none" cap="none" strike="noStrike">
                <a:solidFill>
                  <a:srgbClr val="000000"/>
                </a:solidFill>
                <a:latin typeface="Arial"/>
                <a:ea typeface="Arial"/>
                <a:cs typeface="Arial"/>
                <a:sym typeface="Arial"/>
              </a:rPr>
              <a:t>장애인을 위한 서울시 편의시설 안내</a:t>
            </a:r>
            <a:endParaRPr b="0" i="0" sz="17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7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1100"/>
              </a:spcAft>
              <a:buClr>
                <a:schemeClr val="dk1"/>
              </a:buClr>
              <a:buSzPts val="1100"/>
              <a:buFont typeface="Arial"/>
              <a:buNone/>
            </a:pPr>
            <a:r>
              <a:rPr b="0" i="0" lang="en-US" sz="1700" u="none" cap="none" strike="noStrike">
                <a:solidFill>
                  <a:schemeClr val="dk1"/>
                </a:solidFill>
                <a:highlight>
                  <a:schemeClr val="lt1"/>
                </a:highlight>
                <a:latin typeface="Arial"/>
                <a:ea typeface="Arial"/>
                <a:cs typeface="Arial"/>
                <a:sym typeface="Arial"/>
              </a:rPr>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consectetur, from a Lorem Ipsum passage, and </a:t>
            </a:r>
            <a:endParaRPr b="0" i="0" sz="1700" u="none" cap="none" strike="noStrike">
              <a:solidFill>
                <a:srgbClr val="000000"/>
              </a:solidFill>
              <a:latin typeface="Arial"/>
              <a:ea typeface="Arial"/>
              <a:cs typeface="Arial"/>
              <a:sym typeface="Arial"/>
            </a:endParaRPr>
          </a:p>
        </p:txBody>
      </p:sp>
      <p:sp>
        <p:nvSpPr>
          <p:cNvPr id="157" name="Google Shape;157;p4"/>
          <p:cNvSpPr txBox="1"/>
          <p:nvPr/>
        </p:nvSpPr>
        <p:spPr>
          <a:xfrm>
            <a:off x="927812" y="5302420"/>
            <a:ext cx="5522700" cy="446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800"/>
              <a:buFont typeface="Arial"/>
              <a:buNone/>
            </a:pPr>
            <a:r>
              <a:rPr lang="en-US" sz="2300">
                <a:solidFill>
                  <a:schemeClr val="dk1"/>
                </a:solidFill>
                <a:highlight>
                  <a:schemeClr val="lt1"/>
                </a:highlight>
              </a:rPr>
              <a:t>사회적 문제 및 현황</a:t>
            </a:r>
            <a:endParaRPr b="0" i="0" sz="2300" u="none" cap="none" strike="noStrike">
              <a:solidFill>
                <a:schemeClr val="dk1"/>
              </a:solidFill>
              <a:latin typeface="Calibri"/>
              <a:ea typeface="Calibri"/>
              <a:cs typeface="Calibri"/>
              <a:sym typeface="Calibri"/>
            </a:endParaRPr>
          </a:p>
        </p:txBody>
      </p:sp>
      <p:sp>
        <p:nvSpPr>
          <p:cNvPr id="158" name="Google Shape;158;p4"/>
          <p:cNvSpPr txBox="1"/>
          <p:nvPr/>
        </p:nvSpPr>
        <p:spPr>
          <a:xfrm>
            <a:off x="927812" y="5754163"/>
            <a:ext cx="5188800" cy="80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300">
                <a:solidFill>
                  <a:schemeClr val="dk1"/>
                </a:solidFill>
                <a:highlight>
                  <a:srgbClr val="FFFFFF"/>
                </a:highlight>
              </a:rPr>
              <a:t>장애인 관련 법률 / 복지사항</a:t>
            </a:r>
            <a:endParaRPr sz="2300">
              <a:solidFill>
                <a:schemeClr val="dk1"/>
              </a:solidFill>
              <a:highlight>
                <a:srgbClr val="FFFFFF"/>
              </a:highlight>
            </a:endParaRPr>
          </a:p>
          <a:p>
            <a:pPr indent="0" lvl="0" marL="0" marR="0" rtl="0" algn="l">
              <a:lnSpc>
                <a:spcPct val="100000"/>
              </a:lnSpc>
              <a:spcBef>
                <a:spcPts val="0"/>
              </a:spcBef>
              <a:spcAft>
                <a:spcPts val="0"/>
              </a:spcAft>
              <a:buClr>
                <a:srgbClr val="000000"/>
              </a:buClr>
              <a:buSzPts val="1800"/>
              <a:buFont typeface="Arial"/>
              <a:buNone/>
            </a:pPr>
            <a:r>
              <a:t/>
            </a:r>
            <a:endParaRPr sz="2300">
              <a:solidFill>
                <a:schemeClr val="dk1"/>
              </a:solidFill>
              <a:highlight>
                <a:srgbClr val="FFFFFF"/>
              </a:highlight>
            </a:endParaRPr>
          </a:p>
        </p:txBody>
      </p:sp>
      <p:sp>
        <p:nvSpPr>
          <p:cNvPr id="159" name="Google Shape;159;p4"/>
          <p:cNvSpPr txBox="1"/>
          <p:nvPr/>
        </p:nvSpPr>
        <p:spPr>
          <a:xfrm>
            <a:off x="16868603" y="615896"/>
            <a:ext cx="637049" cy="411418"/>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04</a:t>
            </a:r>
            <a:endParaRPr b="0" i="0" sz="1800" u="none" cap="none" strike="noStrike">
              <a:solidFill>
                <a:schemeClr val="dk1"/>
              </a:solidFill>
              <a:latin typeface="Calibri"/>
              <a:ea typeface="Calibri"/>
              <a:cs typeface="Calibri"/>
              <a:sym typeface="Calibri"/>
            </a:endParaRPr>
          </a:p>
        </p:txBody>
      </p:sp>
      <p:grpSp>
        <p:nvGrpSpPr>
          <p:cNvPr id="160" name="Google Shape;160;p4"/>
          <p:cNvGrpSpPr/>
          <p:nvPr/>
        </p:nvGrpSpPr>
        <p:grpSpPr>
          <a:xfrm>
            <a:off x="3144946" y="2639197"/>
            <a:ext cx="327736" cy="854061"/>
            <a:chOff x="4059346" y="2715397"/>
            <a:chExt cx="327736" cy="854061"/>
          </a:xfrm>
        </p:grpSpPr>
        <p:pic>
          <p:nvPicPr>
            <p:cNvPr id="161" name="Google Shape;161;p4"/>
            <p:cNvPicPr preferRelativeResize="0"/>
            <p:nvPr/>
          </p:nvPicPr>
          <p:blipFill rotWithShape="1">
            <a:blip r:embed="rId4">
              <a:alphaModFix/>
            </a:blip>
            <a:srcRect b="0" l="0" r="0" t="0"/>
            <a:stretch/>
          </p:blipFill>
          <p:spPr>
            <a:xfrm>
              <a:off x="4059346" y="2715397"/>
              <a:ext cx="327735" cy="327735"/>
            </a:xfrm>
            <a:prstGeom prst="rect">
              <a:avLst/>
            </a:prstGeom>
            <a:noFill/>
            <a:ln>
              <a:noFill/>
            </a:ln>
          </p:spPr>
        </p:pic>
        <p:pic>
          <p:nvPicPr>
            <p:cNvPr id="162" name="Google Shape;162;p4"/>
            <p:cNvPicPr preferRelativeResize="0"/>
            <p:nvPr/>
          </p:nvPicPr>
          <p:blipFill rotWithShape="1">
            <a:blip r:embed="rId5">
              <a:alphaModFix/>
            </a:blip>
            <a:srcRect b="0" l="0" r="0" t="0"/>
            <a:stretch/>
          </p:blipFill>
          <p:spPr>
            <a:xfrm>
              <a:off x="4059347" y="3241723"/>
              <a:ext cx="327735" cy="327735"/>
            </a:xfrm>
            <a:prstGeom prst="rect">
              <a:avLst/>
            </a:prstGeom>
            <a:noFill/>
            <a:ln>
              <a:noFill/>
            </a:ln>
          </p:spPr>
        </p:pic>
      </p:grpSp>
      <p:sp>
        <p:nvSpPr>
          <p:cNvPr id="163" name="Google Shape;163;p4"/>
          <p:cNvSpPr txBox="1"/>
          <p:nvPr/>
        </p:nvSpPr>
        <p:spPr>
          <a:xfrm>
            <a:off x="10390643" y="4571429"/>
            <a:ext cx="6171429" cy="41141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이미지를 넣어 주세요</a:t>
            </a:r>
            <a:endParaRPr b="0" i="0" sz="1800" u="none" cap="none" strike="noStrike">
              <a:solidFill>
                <a:schemeClr val="dk1"/>
              </a:solidFill>
              <a:latin typeface="Calibri"/>
              <a:ea typeface="Calibri"/>
              <a:cs typeface="Calibri"/>
              <a:sym typeface="Calibri"/>
            </a:endParaRPr>
          </a:p>
        </p:txBody>
      </p:sp>
      <p:pic>
        <p:nvPicPr>
          <p:cNvPr id="164" name="Google Shape;164;p4"/>
          <p:cNvPicPr preferRelativeResize="0"/>
          <p:nvPr/>
        </p:nvPicPr>
        <p:blipFill rotWithShape="1">
          <a:blip r:embed="rId6">
            <a:alphaModFix/>
          </a:blip>
          <a:srcRect b="0" l="0" r="0" t="0"/>
          <a:stretch/>
        </p:blipFill>
        <p:spPr>
          <a:xfrm>
            <a:off x="9481150" y="1206588"/>
            <a:ext cx="7990400" cy="79924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grpSp>
        <p:nvGrpSpPr>
          <p:cNvPr id="169" name="Google Shape;169;g115d0871472_0_81"/>
          <p:cNvGrpSpPr/>
          <p:nvPr/>
        </p:nvGrpSpPr>
        <p:grpSpPr>
          <a:xfrm>
            <a:off x="1110507" y="2127836"/>
            <a:ext cx="327736" cy="1235061"/>
            <a:chOff x="9542857" y="5900686"/>
            <a:chExt cx="327736" cy="1235061"/>
          </a:xfrm>
        </p:grpSpPr>
        <p:pic>
          <p:nvPicPr>
            <p:cNvPr id="170" name="Google Shape;170;g115d0871472_0_81"/>
            <p:cNvPicPr preferRelativeResize="0"/>
            <p:nvPr/>
          </p:nvPicPr>
          <p:blipFill rotWithShape="1">
            <a:blip r:embed="rId3">
              <a:alphaModFix/>
            </a:blip>
            <a:srcRect b="0" l="0" r="0" t="0"/>
            <a:stretch/>
          </p:blipFill>
          <p:spPr>
            <a:xfrm>
              <a:off x="9542857" y="5900686"/>
              <a:ext cx="327735" cy="327735"/>
            </a:xfrm>
            <a:prstGeom prst="rect">
              <a:avLst/>
            </a:prstGeom>
            <a:noFill/>
            <a:ln>
              <a:noFill/>
            </a:ln>
          </p:spPr>
        </p:pic>
        <p:pic>
          <p:nvPicPr>
            <p:cNvPr id="171" name="Google Shape;171;g115d0871472_0_81"/>
            <p:cNvPicPr preferRelativeResize="0"/>
            <p:nvPr/>
          </p:nvPicPr>
          <p:blipFill rotWithShape="1">
            <a:blip r:embed="rId4">
              <a:alphaModFix/>
            </a:blip>
            <a:srcRect b="0" l="0" r="0" t="0"/>
            <a:stretch/>
          </p:blipFill>
          <p:spPr>
            <a:xfrm>
              <a:off x="9542858" y="6808012"/>
              <a:ext cx="327735" cy="327735"/>
            </a:xfrm>
            <a:prstGeom prst="rect">
              <a:avLst/>
            </a:prstGeom>
            <a:noFill/>
            <a:ln>
              <a:noFill/>
            </a:ln>
          </p:spPr>
        </p:pic>
      </p:grpSp>
      <p:sp>
        <p:nvSpPr>
          <p:cNvPr id="172" name="Google Shape;172;g115d0871472_0_81"/>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r>
              <a:rPr lang="en-US" sz="1800"/>
              <a:t>5</a:t>
            </a:r>
            <a:endParaRPr b="0" i="0" sz="1800" u="none" cap="none" strike="noStrike">
              <a:solidFill>
                <a:schemeClr val="dk1"/>
              </a:solidFill>
              <a:latin typeface="Calibri"/>
              <a:ea typeface="Calibri"/>
              <a:cs typeface="Calibri"/>
              <a:sym typeface="Calibri"/>
            </a:endParaRPr>
          </a:p>
        </p:txBody>
      </p:sp>
      <p:sp>
        <p:nvSpPr>
          <p:cNvPr id="173" name="Google Shape;173;g115d0871472_0_81"/>
          <p:cNvSpPr txBox="1"/>
          <p:nvPr/>
        </p:nvSpPr>
        <p:spPr>
          <a:xfrm>
            <a:off x="1110495" y="8937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3000"/>
              <a:t>프로젝트 분석 흐름 및 주요 내용 </a:t>
            </a:r>
            <a:endParaRPr b="0" i="0" sz="3000" u="none" cap="none" strike="noStrike">
              <a:solidFill>
                <a:schemeClr val="dk1"/>
              </a:solidFill>
              <a:latin typeface="Calibri"/>
              <a:ea typeface="Calibri"/>
              <a:cs typeface="Calibri"/>
              <a:sym typeface="Calibri"/>
            </a:endParaRPr>
          </a:p>
        </p:txBody>
      </p:sp>
      <p:sp>
        <p:nvSpPr>
          <p:cNvPr id="174" name="Google Shape;174;g115d0871472_0_81"/>
          <p:cNvSpPr txBox="1"/>
          <p:nvPr/>
        </p:nvSpPr>
        <p:spPr>
          <a:xfrm>
            <a:off x="1700968" y="2042100"/>
            <a:ext cx="144774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pic>
        <p:nvPicPr>
          <p:cNvPr id="175" name="Google Shape;175;g115d0871472_0_81"/>
          <p:cNvPicPr preferRelativeResize="0"/>
          <p:nvPr/>
        </p:nvPicPr>
        <p:blipFill rotWithShape="1">
          <a:blip r:embed="rId5">
            <a:alphaModFix/>
          </a:blip>
          <a:srcRect b="0" l="0" r="0" t="0"/>
          <a:stretch/>
        </p:blipFill>
        <p:spPr>
          <a:xfrm>
            <a:off x="15591624" y="9001124"/>
            <a:ext cx="2354124" cy="759800"/>
          </a:xfrm>
          <a:prstGeom prst="rect">
            <a:avLst/>
          </a:prstGeom>
          <a:noFill/>
          <a:ln>
            <a:noFill/>
          </a:ln>
        </p:spPr>
      </p:pic>
      <p:grpSp>
        <p:nvGrpSpPr>
          <p:cNvPr id="176" name="Google Shape;176;g115d0871472_0_81"/>
          <p:cNvGrpSpPr/>
          <p:nvPr/>
        </p:nvGrpSpPr>
        <p:grpSpPr>
          <a:xfrm>
            <a:off x="1110507" y="6337211"/>
            <a:ext cx="327736" cy="1311261"/>
            <a:chOff x="9542857" y="5900686"/>
            <a:chExt cx="327736" cy="1311261"/>
          </a:xfrm>
        </p:grpSpPr>
        <p:pic>
          <p:nvPicPr>
            <p:cNvPr id="177" name="Google Shape;177;g115d0871472_0_81"/>
            <p:cNvPicPr preferRelativeResize="0"/>
            <p:nvPr/>
          </p:nvPicPr>
          <p:blipFill rotWithShape="1">
            <a:blip r:embed="rId3">
              <a:alphaModFix/>
            </a:blip>
            <a:srcRect b="0" l="0" r="0" t="0"/>
            <a:stretch/>
          </p:blipFill>
          <p:spPr>
            <a:xfrm>
              <a:off x="9542857" y="5900686"/>
              <a:ext cx="327735" cy="327735"/>
            </a:xfrm>
            <a:prstGeom prst="rect">
              <a:avLst/>
            </a:prstGeom>
            <a:noFill/>
            <a:ln>
              <a:noFill/>
            </a:ln>
          </p:spPr>
        </p:pic>
        <p:pic>
          <p:nvPicPr>
            <p:cNvPr id="178" name="Google Shape;178;g115d0871472_0_81"/>
            <p:cNvPicPr preferRelativeResize="0"/>
            <p:nvPr/>
          </p:nvPicPr>
          <p:blipFill rotWithShape="1">
            <a:blip r:embed="rId4">
              <a:alphaModFix/>
            </a:blip>
            <a:srcRect b="0" l="0" r="0" t="0"/>
            <a:stretch/>
          </p:blipFill>
          <p:spPr>
            <a:xfrm>
              <a:off x="9542858" y="6884212"/>
              <a:ext cx="327735" cy="327735"/>
            </a:xfrm>
            <a:prstGeom prst="rect">
              <a:avLst/>
            </a:prstGeom>
            <a:noFill/>
            <a:ln>
              <a:noFill/>
            </a:ln>
          </p:spPr>
        </p:pic>
      </p:grpSp>
      <p:sp>
        <p:nvSpPr>
          <p:cNvPr id="179" name="Google Shape;179;g115d0871472_0_81"/>
          <p:cNvSpPr txBox="1"/>
          <p:nvPr/>
        </p:nvSpPr>
        <p:spPr>
          <a:xfrm>
            <a:off x="1110495" y="5179300"/>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3000"/>
              <a:t>프로젝트 목표</a:t>
            </a:r>
            <a:endParaRPr b="0" i="0" sz="3000" u="none" cap="none" strike="noStrike">
              <a:solidFill>
                <a:schemeClr val="dk1"/>
              </a:solidFill>
              <a:latin typeface="Calibri"/>
              <a:ea typeface="Calibri"/>
              <a:cs typeface="Calibri"/>
              <a:sym typeface="Calibri"/>
            </a:endParaRPr>
          </a:p>
        </p:txBody>
      </p:sp>
      <p:sp>
        <p:nvSpPr>
          <p:cNvPr id="180" name="Google Shape;180;g115d0871472_0_81"/>
          <p:cNvSpPr txBox="1"/>
          <p:nvPr/>
        </p:nvSpPr>
        <p:spPr>
          <a:xfrm>
            <a:off x="1700969" y="6327675"/>
            <a:ext cx="134418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sp>
        <p:nvSpPr>
          <p:cNvPr id="185" name="Google Shape;185;g115d0871472_0_105"/>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r>
              <a:rPr lang="en-US" sz="1800"/>
              <a:t>6</a:t>
            </a:r>
            <a:endParaRPr b="0" i="0" sz="1800" u="none" cap="none" strike="noStrike">
              <a:solidFill>
                <a:schemeClr val="dk1"/>
              </a:solidFill>
              <a:latin typeface="Calibri"/>
              <a:ea typeface="Calibri"/>
              <a:cs typeface="Calibri"/>
              <a:sym typeface="Calibri"/>
            </a:endParaRPr>
          </a:p>
        </p:txBody>
      </p:sp>
      <p:sp>
        <p:nvSpPr>
          <p:cNvPr id="186" name="Google Shape;186;g115d0871472_0_105"/>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3000" u="none" cap="none" strike="noStrike">
                <a:solidFill>
                  <a:srgbClr val="000000"/>
                </a:solidFill>
                <a:latin typeface="Arial"/>
                <a:ea typeface="Arial"/>
                <a:cs typeface="Arial"/>
                <a:sym typeface="Arial"/>
              </a:rPr>
              <a:t>Title</a:t>
            </a:r>
            <a:endParaRPr b="0" i="0" sz="3000" u="none" cap="none" strike="noStrike">
              <a:solidFill>
                <a:schemeClr val="dk1"/>
              </a:solidFill>
              <a:latin typeface="Calibri"/>
              <a:ea typeface="Calibri"/>
              <a:cs typeface="Calibri"/>
              <a:sym typeface="Calibri"/>
            </a:endParaRPr>
          </a:p>
        </p:txBody>
      </p:sp>
      <p:pic>
        <p:nvPicPr>
          <p:cNvPr id="187" name="Google Shape;187;g115d0871472_0_105"/>
          <p:cNvPicPr preferRelativeResize="0"/>
          <p:nvPr/>
        </p:nvPicPr>
        <p:blipFill rotWithShape="1">
          <a:blip r:embed="rId3">
            <a:alphaModFix/>
          </a:blip>
          <a:srcRect b="0" l="0" r="0" t="0"/>
          <a:stretch/>
        </p:blipFill>
        <p:spPr>
          <a:xfrm>
            <a:off x="15591624" y="9001124"/>
            <a:ext cx="2354124" cy="759800"/>
          </a:xfrm>
          <a:prstGeom prst="rect">
            <a:avLst/>
          </a:prstGeom>
          <a:noFill/>
          <a:ln>
            <a:noFill/>
          </a:ln>
        </p:spPr>
      </p:pic>
      <p:grpSp>
        <p:nvGrpSpPr>
          <p:cNvPr id="188" name="Google Shape;188;g115d0871472_0_105"/>
          <p:cNvGrpSpPr/>
          <p:nvPr/>
        </p:nvGrpSpPr>
        <p:grpSpPr>
          <a:xfrm>
            <a:off x="958107" y="1975436"/>
            <a:ext cx="327736" cy="1235061"/>
            <a:chOff x="9542857" y="5900686"/>
            <a:chExt cx="327736" cy="1235061"/>
          </a:xfrm>
        </p:grpSpPr>
        <p:pic>
          <p:nvPicPr>
            <p:cNvPr id="189" name="Google Shape;189;g115d0871472_0_105"/>
            <p:cNvPicPr preferRelativeResize="0"/>
            <p:nvPr/>
          </p:nvPicPr>
          <p:blipFill rotWithShape="1">
            <a:blip r:embed="rId4">
              <a:alphaModFix/>
            </a:blip>
            <a:srcRect b="0" l="0" r="0" t="0"/>
            <a:stretch/>
          </p:blipFill>
          <p:spPr>
            <a:xfrm>
              <a:off x="9542857" y="5900686"/>
              <a:ext cx="327735" cy="327735"/>
            </a:xfrm>
            <a:prstGeom prst="rect">
              <a:avLst/>
            </a:prstGeom>
            <a:noFill/>
            <a:ln>
              <a:noFill/>
            </a:ln>
          </p:spPr>
        </p:pic>
        <p:pic>
          <p:nvPicPr>
            <p:cNvPr id="190" name="Google Shape;190;g115d0871472_0_105"/>
            <p:cNvPicPr preferRelativeResize="0"/>
            <p:nvPr/>
          </p:nvPicPr>
          <p:blipFill rotWithShape="1">
            <a:blip r:embed="rId5">
              <a:alphaModFix/>
            </a:blip>
            <a:srcRect b="0" l="0" r="0" t="0"/>
            <a:stretch/>
          </p:blipFill>
          <p:spPr>
            <a:xfrm>
              <a:off x="9542858" y="6808012"/>
              <a:ext cx="327735" cy="327735"/>
            </a:xfrm>
            <a:prstGeom prst="rect">
              <a:avLst/>
            </a:prstGeom>
            <a:noFill/>
            <a:ln>
              <a:noFill/>
            </a:ln>
          </p:spPr>
        </p:pic>
      </p:grpSp>
      <p:sp>
        <p:nvSpPr>
          <p:cNvPr id="191" name="Google Shape;191;g115d0871472_0_105"/>
          <p:cNvSpPr txBox="1"/>
          <p:nvPr/>
        </p:nvSpPr>
        <p:spPr>
          <a:xfrm>
            <a:off x="1548567" y="1965900"/>
            <a:ext cx="15320100" cy="17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5" name="Shape 195"/>
        <p:cNvGrpSpPr/>
        <p:nvPr/>
      </p:nvGrpSpPr>
      <p:grpSpPr>
        <a:xfrm>
          <a:off x="0" y="0"/>
          <a:ext cx="0" cy="0"/>
          <a:chOff x="0" y="0"/>
          <a:chExt cx="0" cy="0"/>
        </a:xfrm>
      </p:grpSpPr>
      <p:sp>
        <p:nvSpPr>
          <p:cNvPr id="196" name="Google Shape;196;g115d0871472_0_34"/>
          <p:cNvSpPr txBox="1"/>
          <p:nvPr/>
        </p:nvSpPr>
        <p:spPr>
          <a:xfrm>
            <a:off x="927810" y="1098371"/>
            <a:ext cx="10949100" cy="26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200"/>
              <a:buFont typeface="Arial"/>
              <a:buNone/>
            </a:pPr>
            <a:r>
              <a:rPr b="0" i="0" lang="en-US" sz="8200" u="none" cap="none" strike="noStrike">
                <a:solidFill>
                  <a:srgbClr val="000000"/>
                </a:solidFill>
                <a:latin typeface="Arial"/>
                <a:ea typeface="Arial"/>
                <a:cs typeface="Arial"/>
                <a:sym typeface="Arial"/>
              </a:rPr>
              <a:t>데이터 분석</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200"/>
              <a:buFont typeface="Arial"/>
              <a:buNone/>
            </a:pPr>
            <a:r>
              <a:rPr b="0" i="0" lang="en-US" sz="8200" u="none" cap="none" strike="noStrike">
                <a:solidFill>
                  <a:srgbClr val="000000"/>
                </a:solidFill>
                <a:latin typeface="Arial"/>
                <a:ea typeface="Arial"/>
                <a:cs typeface="Arial"/>
                <a:sym typeface="Arial"/>
              </a:rPr>
              <a:t>시각화</a:t>
            </a:r>
            <a:endParaRPr b="0" i="0" sz="1800" u="none" cap="none" strike="noStrike">
              <a:solidFill>
                <a:schemeClr val="dk1"/>
              </a:solidFill>
              <a:latin typeface="Calibri"/>
              <a:ea typeface="Calibri"/>
              <a:cs typeface="Calibri"/>
              <a:sym typeface="Calibri"/>
            </a:endParaRPr>
          </a:p>
        </p:txBody>
      </p:sp>
      <p:sp>
        <p:nvSpPr>
          <p:cNvPr id="197" name="Google Shape;197;g115d0871472_0_34"/>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r>
              <a:rPr lang="en-US" sz="1800"/>
              <a:t>7</a:t>
            </a:r>
            <a:endParaRPr b="0" i="0" sz="1800" u="none" cap="none" strike="noStrike">
              <a:solidFill>
                <a:schemeClr val="dk1"/>
              </a:solidFill>
              <a:latin typeface="Calibri"/>
              <a:ea typeface="Calibri"/>
              <a:cs typeface="Calibri"/>
              <a:sym typeface="Calibri"/>
            </a:endParaRPr>
          </a:p>
        </p:txBody>
      </p:sp>
      <p:grpSp>
        <p:nvGrpSpPr>
          <p:cNvPr id="198" name="Google Shape;198;g115d0871472_0_34"/>
          <p:cNvGrpSpPr/>
          <p:nvPr/>
        </p:nvGrpSpPr>
        <p:grpSpPr>
          <a:xfrm>
            <a:off x="4059346" y="2639197"/>
            <a:ext cx="327736" cy="854061"/>
            <a:chOff x="4059346" y="2715397"/>
            <a:chExt cx="327736" cy="854061"/>
          </a:xfrm>
        </p:grpSpPr>
        <p:pic>
          <p:nvPicPr>
            <p:cNvPr id="199" name="Google Shape;199;g115d0871472_0_34"/>
            <p:cNvPicPr preferRelativeResize="0"/>
            <p:nvPr/>
          </p:nvPicPr>
          <p:blipFill rotWithShape="1">
            <a:blip r:embed="rId3">
              <a:alphaModFix/>
            </a:blip>
            <a:srcRect b="0" l="0" r="0" t="0"/>
            <a:stretch/>
          </p:blipFill>
          <p:spPr>
            <a:xfrm>
              <a:off x="4059346" y="2715397"/>
              <a:ext cx="327735" cy="327735"/>
            </a:xfrm>
            <a:prstGeom prst="rect">
              <a:avLst/>
            </a:prstGeom>
            <a:noFill/>
            <a:ln>
              <a:noFill/>
            </a:ln>
          </p:spPr>
        </p:pic>
        <p:pic>
          <p:nvPicPr>
            <p:cNvPr id="200" name="Google Shape;200;g115d0871472_0_34"/>
            <p:cNvPicPr preferRelativeResize="0"/>
            <p:nvPr/>
          </p:nvPicPr>
          <p:blipFill rotWithShape="1">
            <a:blip r:embed="rId4">
              <a:alphaModFix/>
            </a:blip>
            <a:srcRect b="0" l="0" r="0" t="0"/>
            <a:stretch/>
          </p:blipFill>
          <p:spPr>
            <a:xfrm>
              <a:off x="4059347" y="3241723"/>
              <a:ext cx="327735" cy="327735"/>
            </a:xfrm>
            <a:prstGeom prst="rect">
              <a:avLst/>
            </a:prstGeom>
            <a:noFill/>
            <a:ln>
              <a:noFill/>
            </a:ln>
          </p:spPr>
        </p:pic>
      </p:grpSp>
      <p:sp>
        <p:nvSpPr>
          <p:cNvPr id="201" name="Google Shape;201;g115d0871472_0_34"/>
          <p:cNvSpPr txBox="1"/>
          <p:nvPr/>
        </p:nvSpPr>
        <p:spPr>
          <a:xfrm>
            <a:off x="10390643" y="4571429"/>
            <a:ext cx="61713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이미지를 넣어 주세요</a:t>
            </a:r>
            <a:endParaRPr b="0" i="0" sz="1800" u="none" cap="none" strike="noStrike">
              <a:solidFill>
                <a:schemeClr val="dk1"/>
              </a:solidFill>
              <a:latin typeface="Calibri"/>
              <a:ea typeface="Calibri"/>
              <a:cs typeface="Calibri"/>
              <a:sym typeface="Calibri"/>
            </a:endParaRPr>
          </a:p>
        </p:txBody>
      </p:sp>
      <p:pic>
        <p:nvPicPr>
          <p:cNvPr id="202" name="Google Shape;202;g115d0871472_0_34"/>
          <p:cNvPicPr preferRelativeResize="0"/>
          <p:nvPr/>
        </p:nvPicPr>
        <p:blipFill rotWithShape="1">
          <a:blip r:embed="rId5">
            <a:alphaModFix/>
          </a:blip>
          <a:srcRect b="0" l="0" r="0" t="0"/>
          <a:stretch/>
        </p:blipFill>
        <p:spPr>
          <a:xfrm rot="10800000">
            <a:off x="938603" y="5045273"/>
            <a:ext cx="4006132" cy="10255"/>
          </a:xfrm>
          <a:prstGeom prst="rect">
            <a:avLst/>
          </a:prstGeom>
          <a:noFill/>
          <a:ln>
            <a:noFill/>
          </a:ln>
        </p:spPr>
      </p:pic>
      <p:sp>
        <p:nvSpPr>
          <p:cNvPr id="203" name="Google Shape;203;g115d0871472_0_34"/>
          <p:cNvSpPr txBox="1"/>
          <p:nvPr/>
        </p:nvSpPr>
        <p:spPr>
          <a:xfrm>
            <a:off x="927812" y="5302420"/>
            <a:ext cx="55227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300"/>
              <a:t>가설 :</a:t>
            </a:r>
            <a:endParaRPr b="0" i="0" sz="2300" u="none" cap="none" strike="noStrike">
              <a:solidFill>
                <a:schemeClr val="dk1"/>
              </a:solidFill>
              <a:latin typeface="Calibri"/>
              <a:ea typeface="Calibri"/>
              <a:cs typeface="Calibri"/>
              <a:sym typeface="Calibri"/>
            </a:endParaRPr>
          </a:p>
        </p:txBody>
      </p:sp>
      <p:sp>
        <p:nvSpPr>
          <p:cNvPr id="204" name="Google Shape;204;g115d0871472_0_34"/>
          <p:cNvSpPr txBox="1"/>
          <p:nvPr/>
        </p:nvSpPr>
        <p:spPr>
          <a:xfrm>
            <a:off x="927812" y="5754163"/>
            <a:ext cx="5188800" cy="44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2300">
                <a:solidFill>
                  <a:schemeClr val="dk1"/>
                </a:solidFill>
                <a:highlight>
                  <a:srgbClr val="FFFFFF"/>
                </a:highlight>
              </a:rPr>
              <a:t>사용된 통계 분석 방법: </a:t>
            </a:r>
            <a:endParaRPr b="0" i="0" sz="2300" u="none" cap="none" strike="noStrike">
              <a:solidFill>
                <a:srgbClr val="000000"/>
              </a:solidFill>
              <a:latin typeface="Arial"/>
              <a:ea typeface="Arial"/>
              <a:cs typeface="Arial"/>
              <a:sym typeface="Arial"/>
            </a:endParaRPr>
          </a:p>
        </p:txBody>
      </p:sp>
      <p:pic>
        <p:nvPicPr>
          <p:cNvPr id="205" name="Google Shape;205;g115d0871472_0_34"/>
          <p:cNvPicPr preferRelativeResize="0"/>
          <p:nvPr/>
        </p:nvPicPr>
        <p:blipFill rotWithShape="1">
          <a:blip r:embed="rId6">
            <a:alphaModFix/>
          </a:blip>
          <a:srcRect b="0" l="0" r="0" t="0"/>
          <a:stretch/>
        </p:blipFill>
        <p:spPr>
          <a:xfrm>
            <a:off x="7336150" y="1206600"/>
            <a:ext cx="9373399" cy="7992400"/>
          </a:xfrm>
          <a:prstGeom prst="rect">
            <a:avLst/>
          </a:prstGeom>
          <a:noFill/>
          <a:ln>
            <a:noFill/>
          </a:ln>
        </p:spPr>
      </p:pic>
      <p:sp>
        <p:nvSpPr>
          <p:cNvPr id="206" name="Google Shape;206;g115d0871472_0_34"/>
          <p:cNvSpPr txBox="1"/>
          <p:nvPr/>
        </p:nvSpPr>
        <p:spPr>
          <a:xfrm>
            <a:off x="7940095" y="1744410"/>
            <a:ext cx="78606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가</a:t>
            </a:r>
            <a:r>
              <a:rPr lang="en-US" sz="2500"/>
              <a:t>설 내용</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lang="en-US" sz="2500"/>
              <a:t>통계 분석 진행</a:t>
            </a:r>
            <a:endParaRPr sz="2500"/>
          </a:p>
          <a:p>
            <a:pPr indent="0" lvl="0" marL="0" rtl="0" algn="l">
              <a:spcBef>
                <a:spcPts val="0"/>
              </a:spcBef>
              <a:spcAft>
                <a:spcPts val="0"/>
              </a:spcAft>
              <a:buNone/>
            </a:pPr>
            <a:r>
              <a:rPr lang="en-US" sz="2500"/>
              <a:t> </a:t>
            </a:r>
            <a:endParaRPr sz="2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sp>
        <p:nvSpPr>
          <p:cNvPr id="211" name="Google Shape;211;g115d0871472_0_138"/>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r>
              <a:rPr lang="en-US" sz="1800"/>
              <a:t>8</a:t>
            </a:r>
            <a:endParaRPr b="0" i="0" sz="1800" u="none" cap="none" strike="noStrike">
              <a:solidFill>
                <a:schemeClr val="dk1"/>
              </a:solidFill>
              <a:latin typeface="Calibri"/>
              <a:ea typeface="Calibri"/>
              <a:cs typeface="Calibri"/>
              <a:sym typeface="Calibri"/>
            </a:endParaRPr>
          </a:p>
        </p:txBody>
      </p:sp>
      <p:sp>
        <p:nvSpPr>
          <p:cNvPr id="212" name="Google Shape;212;g115d0871472_0_138"/>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3000" u="none" cap="none" strike="noStrike">
                <a:solidFill>
                  <a:srgbClr val="000000"/>
                </a:solidFill>
                <a:latin typeface="Arial"/>
                <a:ea typeface="Arial"/>
                <a:cs typeface="Arial"/>
                <a:sym typeface="Arial"/>
              </a:rPr>
              <a:t>Title</a:t>
            </a:r>
            <a:endParaRPr b="0" i="0" sz="3000" u="none" cap="none" strike="noStrike">
              <a:solidFill>
                <a:schemeClr val="dk1"/>
              </a:solidFill>
              <a:latin typeface="Calibri"/>
              <a:ea typeface="Calibri"/>
              <a:cs typeface="Calibri"/>
              <a:sym typeface="Calibri"/>
            </a:endParaRPr>
          </a:p>
        </p:txBody>
      </p:sp>
      <p:pic>
        <p:nvPicPr>
          <p:cNvPr id="213" name="Google Shape;213;g115d0871472_0_138"/>
          <p:cNvPicPr preferRelativeResize="0"/>
          <p:nvPr/>
        </p:nvPicPr>
        <p:blipFill rotWithShape="1">
          <a:blip r:embed="rId3">
            <a:alphaModFix/>
          </a:blip>
          <a:srcRect b="0" l="0" r="0" t="0"/>
          <a:stretch/>
        </p:blipFill>
        <p:spPr>
          <a:xfrm>
            <a:off x="15591624" y="9001124"/>
            <a:ext cx="2354124" cy="759800"/>
          </a:xfrm>
          <a:prstGeom prst="rect">
            <a:avLst/>
          </a:prstGeom>
          <a:noFill/>
          <a:ln>
            <a:noFill/>
          </a:ln>
        </p:spPr>
      </p:pic>
      <p:grpSp>
        <p:nvGrpSpPr>
          <p:cNvPr id="214" name="Google Shape;214;g115d0871472_0_138"/>
          <p:cNvGrpSpPr/>
          <p:nvPr/>
        </p:nvGrpSpPr>
        <p:grpSpPr>
          <a:xfrm>
            <a:off x="16377107" y="5455236"/>
            <a:ext cx="327736" cy="1235061"/>
            <a:chOff x="9542857" y="5900686"/>
            <a:chExt cx="327736" cy="1235061"/>
          </a:xfrm>
        </p:grpSpPr>
        <p:pic>
          <p:nvPicPr>
            <p:cNvPr id="215" name="Google Shape;215;g115d0871472_0_138"/>
            <p:cNvPicPr preferRelativeResize="0"/>
            <p:nvPr/>
          </p:nvPicPr>
          <p:blipFill rotWithShape="1">
            <a:blip r:embed="rId4">
              <a:alphaModFix/>
            </a:blip>
            <a:srcRect b="0" l="0" r="0" t="0"/>
            <a:stretch/>
          </p:blipFill>
          <p:spPr>
            <a:xfrm>
              <a:off x="9542857" y="5900686"/>
              <a:ext cx="327735" cy="327735"/>
            </a:xfrm>
            <a:prstGeom prst="rect">
              <a:avLst/>
            </a:prstGeom>
            <a:noFill/>
            <a:ln>
              <a:noFill/>
            </a:ln>
          </p:spPr>
        </p:pic>
        <p:pic>
          <p:nvPicPr>
            <p:cNvPr id="216" name="Google Shape;216;g115d0871472_0_138"/>
            <p:cNvPicPr preferRelativeResize="0"/>
            <p:nvPr/>
          </p:nvPicPr>
          <p:blipFill rotWithShape="1">
            <a:blip r:embed="rId5">
              <a:alphaModFix/>
            </a:blip>
            <a:srcRect b="0" l="0" r="0" t="0"/>
            <a:stretch/>
          </p:blipFill>
          <p:spPr>
            <a:xfrm>
              <a:off x="9542858" y="6808012"/>
              <a:ext cx="327735" cy="327735"/>
            </a:xfrm>
            <a:prstGeom prst="rect">
              <a:avLst/>
            </a:prstGeom>
            <a:noFill/>
            <a:ln>
              <a:noFill/>
            </a:ln>
          </p:spPr>
        </p:pic>
      </p:grpSp>
      <p:sp>
        <p:nvSpPr>
          <p:cNvPr id="217" name="Google Shape;217;g115d0871472_0_138"/>
          <p:cNvSpPr txBox="1"/>
          <p:nvPr/>
        </p:nvSpPr>
        <p:spPr>
          <a:xfrm>
            <a:off x="862767" y="5302825"/>
            <a:ext cx="15320100" cy="17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18" name="Google Shape;218;g115d0871472_0_138"/>
          <p:cNvGrpSpPr/>
          <p:nvPr/>
        </p:nvGrpSpPr>
        <p:grpSpPr>
          <a:xfrm>
            <a:off x="958107" y="1920686"/>
            <a:ext cx="327736" cy="1235061"/>
            <a:chOff x="9542857" y="5900686"/>
            <a:chExt cx="327736" cy="1235061"/>
          </a:xfrm>
        </p:grpSpPr>
        <p:pic>
          <p:nvPicPr>
            <p:cNvPr id="219" name="Google Shape;219;g115d0871472_0_138"/>
            <p:cNvPicPr preferRelativeResize="0"/>
            <p:nvPr/>
          </p:nvPicPr>
          <p:blipFill rotWithShape="1">
            <a:blip r:embed="rId4">
              <a:alphaModFix/>
            </a:blip>
            <a:srcRect b="0" l="0" r="0" t="0"/>
            <a:stretch/>
          </p:blipFill>
          <p:spPr>
            <a:xfrm>
              <a:off x="9542857" y="5900686"/>
              <a:ext cx="327735" cy="327735"/>
            </a:xfrm>
            <a:prstGeom prst="rect">
              <a:avLst/>
            </a:prstGeom>
            <a:noFill/>
            <a:ln>
              <a:noFill/>
            </a:ln>
          </p:spPr>
        </p:pic>
        <p:pic>
          <p:nvPicPr>
            <p:cNvPr id="220" name="Google Shape;220;g115d0871472_0_138"/>
            <p:cNvPicPr preferRelativeResize="0"/>
            <p:nvPr/>
          </p:nvPicPr>
          <p:blipFill rotWithShape="1">
            <a:blip r:embed="rId5">
              <a:alphaModFix/>
            </a:blip>
            <a:srcRect b="0" l="0" r="0" t="0"/>
            <a:stretch/>
          </p:blipFill>
          <p:spPr>
            <a:xfrm>
              <a:off x="9542858" y="6808012"/>
              <a:ext cx="327735" cy="327735"/>
            </a:xfrm>
            <a:prstGeom prst="rect">
              <a:avLst/>
            </a:prstGeom>
            <a:noFill/>
            <a:ln>
              <a:noFill/>
            </a:ln>
          </p:spPr>
        </p:pic>
      </p:grpSp>
      <p:sp>
        <p:nvSpPr>
          <p:cNvPr id="221" name="Google Shape;221;g115d0871472_0_138"/>
          <p:cNvSpPr txBox="1"/>
          <p:nvPr/>
        </p:nvSpPr>
        <p:spPr>
          <a:xfrm>
            <a:off x="1548567" y="1911150"/>
            <a:ext cx="15320100" cy="17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5" name="Shape 225"/>
        <p:cNvGrpSpPr/>
        <p:nvPr/>
      </p:nvGrpSpPr>
      <p:grpSpPr>
        <a:xfrm>
          <a:off x="0" y="0"/>
          <a:ext cx="0" cy="0"/>
          <a:chOff x="0" y="0"/>
          <a:chExt cx="0" cy="0"/>
        </a:xfrm>
      </p:grpSpPr>
      <p:sp>
        <p:nvSpPr>
          <p:cNvPr id="226" name="Google Shape;226;g115d0871472_0_150"/>
          <p:cNvSpPr txBox="1"/>
          <p:nvPr/>
        </p:nvSpPr>
        <p:spPr>
          <a:xfrm>
            <a:off x="16868603" y="615896"/>
            <a:ext cx="6369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0</a:t>
            </a:r>
            <a:r>
              <a:rPr lang="en-US" sz="1800"/>
              <a:t>9</a:t>
            </a:r>
            <a:endParaRPr b="0" i="0" sz="1800" u="none" cap="none" strike="noStrike">
              <a:solidFill>
                <a:schemeClr val="dk1"/>
              </a:solidFill>
              <a:latin typeface="Calibri"/>
              <a:ea typeface="Calibri"/>
              <a:cs typeface="Calibri"/>
              <a:sym typeface="Calibri"/>
            </a:endParaRPr>
          </a:p>
        </p:txBody>
      </p:sp>
      <p:sp>
        <p:nvSpPr>
          <p:cNvPr id="227" name="Google Shape;227;g115d0871472_0_150"/>
          <p:cNvSpPr txBox="1"/>
          <p:nvPr/>
        </p:nvSpPr>
        <p:spPr>
          <a:xfrm>
            <a:off x="958095" y="741325"/>
            <a:ext cx="6171300" cy="55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3000" u="none" cap="none" strike="noStrike">
                <a:solidFill>
                  <a:srgbClr val="000000"/>
                </a:solidFill>
                <a:latin typeface="Arial"/>
                <a:ea typeface="Arial"/>
                <a:cs typeface="Arial"/>
                <a:sym typeface="Arial"/>
              </a:rPr>
              <a:t>Title</a:t>
            </a:r>
            <a:endParaRPr b="0" i="0" sz="3000" u="none" cap="none" strike="noStrike">
              <a:solidFill>
                <a:schemeClr val="dk1"/>
              </a:solidFill>
              <a:latin typeface="Calibri"/>
              <a:ea typeface="Calibri"/>
              <a:cs typeface="Calibri"/>
              <a:sym typeface="Calibri"/>
            </a:endParaRPr>
          </a:p>
        </p:txBody>
      </p:sp>
      <p:pic>
        <p:nvPicPr>
          <p:cNvPr id="228" name="Google Shape;228;g115d0871472_0_150"/>
          <p:cNvPicPr preferRelativeResize="0"/>
          <p:nvPr/>
        </p:nvPicPr>
        <p:blipFill rotWithShape="1">
          <a:blip r:embed="rId3">
            <a:alphaModFix/>
          </a:blip>
          <a:srcRect b="0" l="0" r="0" t="0"/>
          <a:stretch/>
        </p:blipFill>
        <p:spPr>
          <a:xfrm>
            <a:off x="15591624" y="9001124"/>
            <a:ext cx="2354124" cy="759800"/>
          </a:xfrm>
          <a:prstGeom prst="rect">
            <a:avLst/>
          </a:prstGeom>
          <a:noFill/>
          <a:ln>
            <a:noFill/>
          </a:ln>
        </p:spPr>
      </p:pic>
      <p:grpSp>
        <p:nvGrpSpPr>
          <p:cNvPr id="229" name="Google Shape;229;g115d0871472_0_150"/>
          <p:cNvGrpSpPr/>
          <p:nvPr/>
        </p:nvGrpSpPr>
        <p:grpSpPr>
          <a:xfrm>
            <a:off x="7996907" y="1665011"/>
            <a:ext cx="327736" cy="1539861"/>
            <a:chOff x="9542857" y="5900686"/>
            <a:chExt cx="327736" cy="1539861"/>
          </a:xfrm>
        </p:grpSpPr>
        <p:pic>
          <p:nvPicPr>
            <p:cNvPr id="230" name="Google Shape;230;g115d0871472_0_150"/>
            <p:cNvPicPr preferRelativeResize="0"/>
            <p:nvPr/>
          </p:nvPicPr>
          <p:blipFill rotWithShape="1">
            <a:blip r:embed="rId4">
              <a:alphaModFix/>
            </a:blip>
            <a:srcRect b="0" l="0" r="0" t="0"/>
            <a:stretch/>
          </p:blipFill>
          <p:spPr>
            <a:xfrm>
              <a:off x="9542857" y="5900686"/>
              <a:ext cx="327735" cy="327735"/>
            </a:xfrm>
            <a:prstGeom prst="rect">
              <a:avLst/>
            </a:prstGeom>
            <a:noFill/>
            <a:ln>
              <a:noFill/>
            </a:ln>
          </p:spPr>
        </p:pic>
        <p:pic>
          <p:nvPicPr>
            <p:cNvPr id="231" name="Google Shape;231;g115d0871472_0_150"/>
            <p:cNvPicPr preferRelativeResize="0"/>
            <p:nvPr/>
          </p:nvPicPr>
          <p:blipFill rotWithShape="1">
            <a:blip r:embed="rId5">
              <a:alphaModFix/>
            </a:blip>
            <a:srcRect b="0" l="0" r="0" t="0"/>
            <a:stretch/>
          </p:blipFill>
          <p:spPr>
            <a:xfrm>
              <a:off x="9542858" y="7112812"/>
              <a:ext cx="327735" cy="327735"/>
            </a:xfrm>
            <a:prstGeom prst="rect">
              <a:avLst/>
            </a:prstGeom>
            <a:noFill/>
            <a:ln>
              <a:noFill/>
            </a:ln>
          </p:spPr>
        </p:pic>
      </p:grpSp>
      <p:sp>
        <p:nvSpPr>
          <p:cNvPr id="232" name="Google Shape;232;g115d0871472_0_150"/>
          <p:cNvSpPr txBox="1"/>
          <p:nvPr/>
        </p:nvSpPr>
        <p:spPr>
          <a:xfrm>
            <a:off x="8587383" y="1579287"/>
            <a:ext cx="7828500" cy="238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33" name="Google Shape;233;g115d0871472_0_150"/>
          <p:cNvGrpSpPr/>
          <p:nvPr/>
        </p:nvGrpSpPr>
        <p:grpSpPr>
          <a:xfrm>
            <a:off x="7996907" y="5058311"/>
            <a:ext cx="327736" cy="1539861"/>
            <a:chOff x="9542857" y="5900686"/>
            <a:chExt cx="327736" cy="1539861"/>
          </a:xfrm>
        </p:grpSpPr>
        <p:pic>
          <p:nvPicPr>
            <p:cNvPr id="234" name="Google Shape;234;g115d0871472_0_150"/>
            <p:cNvPicPr preferRelativeResize="0"/>
            <p:nvPr/>
          </p:nvPicPr>
          <p:blipFill rotWithShape="1">
            <a:blip r:embed="rId4">
              <a:alphaModFix/>
            </a:blip>
            <a:srcRect b="0" l="0" r="0" t="0"/>
            <a:stretch/>
          </p:blipFill>
          <p:spPr>
            <a:xfrm>
              <a:off x="9542857" y="5900686"/>
              <a:ext cx="327735" cy="327735"/>
            </a:xfrm>
            <a:prstGeom prst="rect">
              <a:avLst/>
            </a:prstGeom>
            <a:noFill/>
            <a:ln>
              <a:noFill/>
            </a:ln>
          </p:spPr>
        </p:pic>
        <p:pic>
          <p:nvPicPr>
            <p:cNvPr id="235" name="Google Shape;235;g115d0871472_0_150"/>
            <p:cNvPicPr preferRelativeResize="0"/>
            <p:nvPr/>
          </p:nvPicPr>
          <p:blipFill rotWithShape="1">
            <a:blip r:embed="rId5">
              <a:alphaModFix/>
            </a:blip>
            <a:srcRect b="0" l="0" r="0" t="0"/>
            <a:stretch/>
          </p:blipFill>
          <p:spPr>
            <a:xfrm>
              <a:off x="9542858" y="7112812"/>
              <a:ext cx="327735" cy="327735"/>
            </a:xfrm>
            <a:prstGeom prst="rect">
              <a:avLst/>
            </a:prstGeom>
            <a:noFill/>
            <a:ln>
              <a:noFill/>
            </a:ln>
          </p:spPr>
        </p:pic>
      </p:grpSp>
      <p:sp>
        <p:nvSpPr>
          <p:cNvPr id="236" name="Google Shape;236;g115d0871472_0_150"/>
          <p:cNvSpPr txBox="1"/>
          <p:nvPr/>
        </p:nvSpPr>
        <p:spPr>
          <a:xfrm>
            <a:off x="8587383" y="4972587"/>
            <a:ext cx="7828500" cy="252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Lorem Ipsum has been the industry's standard dummy text ever since the 1500s, when an unknown printer took a galley of type and scrambled it to make a type specimen book.</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t/>
            </a:r>
            <a:endParaRPr b="0" i="0" sz="20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n-US" sz="2000" u="none" cap="none" strike="noStrike">
                <a:solidFill>
                  <a:schemeClr val="dk1"/>
                </a:solidFill>
                <a:highlight>
                  <a:srgbClr val="FFFFFF"/>
                </a:highlight>
                <a:latin typeface="Arial"/>
                <a:ea typeface="Arial"/>
                <a:cs typeface="Arial"/>
                <a:sym typeface="Arial"/>
              </a:rPr>
              <a:t> It has survived not only five centuries, but also the leap into electronic typesetting, remaining essentially unchanged.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2022-02-18T23:00:57Z</dcterms:created>
  <dc:creator>officegen</dc:creator>
</cp:coreProperties>
</file>