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1198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D2"/>
    <a:srgbClr val="000000"/>
    <a:srgbClr val="5A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01553"/>
            <a:ext cx="5201841" cy="213060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214319"/>
            <a:ext cx="4589860" cy="1477538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9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25823"/>
            <a:ext cx="1319585" cy="518625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25823"/>
            <a:ext cx="3882256" cy="518625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4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4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525705"/>
            <a:ext cx="5278339" cy="25456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095460"/>
            <a:ext cx="5278339" cy="133870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629117"/>
            <a:ext cx="2600921" cy="3882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629117"/>
            <a:ext cx="2600921" cy="3882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6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25825"/>
            <a:ext cx="5278339" cy="1182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00205"/>
            <a:ext cx="2588967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235432"/>
            <a:ext cx="2588967" cy="32879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00205"/>
            <a:ext cx="2601718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235432"/>
            <a:ext cx="2601718" cy="32879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7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881141"/>
            <a:ext cx="3098155" cy="434903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881141"/>
            <a:ext cx="3098155" cy="434903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25825"/>
            <a:ext cx="52783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629117"/>
            <a:ext cx="52783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CB2C-68E2-4291-93C4-A493140C9CF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672162"/>
            <a:ext cx="206543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01D5-83FF-43A6-8011-FA28C4A4F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1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1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E432FB-2E1B-78FE-0D72-A82D23FA110C}"/>
              </a:ext>
            </a:extLst>
          </p:cNvPr>
          <p:cNvSpPr/>
          <p:nvPr/>
        </p:nvSpPr>
        <p:spPr>
          <a:xfrm>
            <a:off x="1028468" y="2366539"/>
            <a:ext cx="4062876" cy="216445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74BA61-FCCC-945A-B2E1-219C7580A0BF}"/>
              </a:ext>
            </a:extLst>
          </p:cNvPr>
          <p:cNvSpPr/>
          <p:nvPr/>
        </p:nvSpPr>
        <p:spPr>
          <a:xfrm>
            <a:off x="2415626" y="1570965"/>
            <a:ext cx="1274961" cy="26944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F83FBFC-D4F2-11C6-AD01-89E6A334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37" y="1451967"/>
            <a:ext cx="1988939" cy="2945160"/>
          </a:xfrm>
          <a:prstGeom prst="rect">
            <a:avLst/>
          </a:prstGeom>
        </p:spPr>
      </p:pic>
      <p:pic>
        <p:nvPicPr>
          <p:cNvPr id="11" name="그림 10" descr="실내, 식물, 용설란이(가) 표시된 사진&#10;&#10;자동 생성된 설명">
            <a:extLst>
              <a:ext uri="{FF2B5EF4-FFF2-40B4-BE49-F238E27FC236}">
                <a16:creationId xmlns:a16="http://schemas.microsoft.com/office/drawing/2014/main" id="{69C3A4F5-68F5-FE2A-2FC1-405BA8592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6" t="3159" r="23333" b="6840"/>
          <a:stretch/>
        </p:blipFill>
        <p:spPr>
          <a:xfrm>
            <a:off x="2721617" y="2291318"/>
            <a:ext cx="705479" cy="131127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FE5EE1C-4C90-22F5-494E-C50837F75F84}"/>
              </a:ext>
            </a:extLst>
          </p:cNvPr>
          <p:cNvSpPr/>
          <p:nvPr/>
        </p:nvSpPr>
        <p:spPr>
          <a:xfrm>
            <a:off x="2937357" y="3907241"/>
            <a:ext cx="257000" cy="25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  <p:pic>
        <p:nvPicPr>
          <p:cNvPr id="18" name="그림 17" descr="텍스트, 어두운, 옅은, 밤하늘이(가) 표시된 사진&#10;&#10;자동 생성된 설명">
            <a:extLst>
              <a:ext uri="{FF2B5EF4-FFF2-40B4-BE49-F238E27FC236}">
                <a16:creationId xmlns:a16="http://schemas.microsoft.com/office/drawing/2014/main" id="{C1773ABE-593A-2CBC-299C-1BE682A7B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22" y="2125386"/>
            <a:ext cx="1311270" cy="131127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FA8A6CB-5055-4C97-D714-B461309976C1}"/>
              </a:ext>
            </a:extLst>
          </p:cNvPr>
          <p:cNvSpPr/>
          <p:nvPr/>
        </p:nvSpPr>
        <p:spPr>
          <a:xfrm>
            <a:off x="2962396" y="3931335"/>
            <a:ext cx="208813" cy="20881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</p:spTree>
    <p:extLst>
      <p:ext uri="{BB962C8B-B14F-4D97-AF65-F5344CB8AC3E}">
        <p14:creationId xmlns:p14="http://schemas.microsoft.com/office/powerpoint/2010/main" val="206610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E432FB-2E1B-78FE-0D72-A82D23FA110C}"/>
              </a:ext>
            </a:extLst>
          </p:cNvPr>
          <p:cNvSpPr/>
          <p:nvPr/>
        </p:nvSpPr>
        <p:spPr>
          <a:xfrm>
            <a:off x="1028468" y="2366539"/>
            <a:ext cx="4062876" cy="216445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74BA61-FCCC-945A-B2E1-219C7580A0BF}"/>
              </a:ext>
            </a:extLst>
          </p:cNvPr>
          <p:cNvSpPr/>
          <p:nvPr/>
        </p:nvSpPr>
        <p:spPr>
          <a:xfrm>
            <a:off x="2415626" y="1570965"/>
            <a:ext cx="1274961" cy="26944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F83FBFC-D4F2-11C6-AD01-89E6A334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37" y="1451967"/>
            <a:ext cx="1988939" cy="294516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FE5EE1C-4C90-22F5-494E-C50837F75F84}"/>
              </a:ext>
            </a:extLst>
          </p:cNvPr>
          <p:cNvSpPr/>
          <p:nvPr/>
        </p:nvSpPr>
        <p:spPr>
          <a:xfrm>
            <a:off x="2937357" y="3907241"/>
            <a:ext cx="257000" cy="25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  <p:pic>
        <p:nvPicPr>
          <p:cNvPr id="3" name="그림 2" descr="식물, 실외, 녹색, 잎이(가) 표시된 사진&#10;&#10;자동 생성된 설명">
            <a:extLst>
              <a:ext uri="{FF2B5EF4-FFF2-40B4-BE49-F238E27FC236}">
                <a16:creationId xmlns:a16="http://schemas.microsoft.com/office/drawing/2014/main" id="{B7E746C8-34DD-DA3A-607D-5ED2B90732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25809" y="2238436"/>
            <a:ext cx="1453356" cy="124832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FA8A6CB-5055-4C97-D714-B461309976C1}"/>
              </a:ext>
            </a:extLst>
          </p:cNvPr>
          <p:cNvSpPr/>
          <p:nvPr/>
        </p:nvSpPr>
        <p:spPr>
          <a:xfrm>
            <a:off x="2962396" y="3931335"/>
            <a:ext cx="208813" cy="20881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  <p:pic>
        <p:nvPicPr>
          <p:cNvPr id="13" name="그림 12" descr="텍스트, 어두운, 옅은, 밤하늘이(가) 표시된 사진&#10;&#10;자동 생성된 설명">
            <a:extLst>
              <a:ext uri="{FF2B5EF4-FFF2-40B4-BE49-F238E27FC236}">
                <a16:creationId xmlns:a16="http://schemas.microsoft.com/office/drawing/2014/main" id="{C363B1D3-E5FC-179D-F794-1BE9E7B85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22" y="2125386"/>
            <a:ext cx="1311270" cy="13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E432FB-2E1B-78FE-0D72-A82D23FA110C}"/>
              </a:ext>
            </a:extLst>
          </p:cNvPr>
          <p:cNvSpPr/>
          <p:nvPr/>
        </p:nvSpPr>
        <p:spPr>
          <a:xfrm>
            <a:off x="1028468" y="2366539"/>
            <a:ext cx="4062876" cy="216445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74BA61-FCCC-945A-B2E1-219C7580A0BF}"/>
              </a:ext>
            </a:extLst>
          </p:cNvPr>
          <p:cNvSpPr/>
          <p:nvPr/>
        </p:nvSpPr>
        <p:spPr>
          <a:xfrm>
            <a:off x="2415626" y="1570965"/>
            <a:ext cx="1274961" cy="26944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F83FBFC-D4F2-11C6-AD01-89E6A334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37" y="1451967"/>
            <a:ext cx="1988939" cy="294516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FE5EE1C-4C90-22F5-494E-C50837F75F84}"/>
              </a:ext>
            </a:extLst>
          </p:cNvPr>
          <p:cNvSpPr/>
          <p:nvPr/>
        </p:nvSpPr>
        <p:spPr>
          <a:xfrm>
            <a:off x="2937357" y="3907241"/>
            <a:ext cx="257000" cy="25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  <p:pic>
        <p:nvPicPr>
          <p:cNvPr id="3" name="그림 2" descr="식물, 실외, 녹색, 잎이(가) 표시된 사진&#10;&#10;자동 생성된 설명">
            <a:extLst>
              <a:ext uri="{FF2B5EF4-FFF2-40B4-BE49-F238E27FC236}">
                <a16:creationId xmlns:a16="http://schemas.microsoft.com/office/drawing/2014/main" id="{B7E746C8-34DD-DA3A-607D-5ED2B90732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25809" y="2238436"/>
            <a:ext cx="1453356" cy="124832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FA8A6CB-5055-4C97-D714-B461309976C1}"/>
              </a:ext>
            </a:extLst>
          </p:cNvPr>
          <p:cNvSpPr/>
          <p:nvPr/>
        </p:nvSpPr>
        <p:spPr>
          <a:xfrm>
            <a:off x="2962396" y="3931335"/>
            <a:ext cx="208813" cy="20881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7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9AB330-C201-66D0-5FF7-2FAE8480FF40}"/>
              </a:ext>
            </a:extLst>
          </p:cNvPr>
          <p:cNvGrpSpPr/>
          <p:nvPr/>
        </p:nvGrpSpPr>
        <p:grpSpPr>
          <a:xfrm>
            <a:off x="2516117" y="2224442"/>
            <a:ext cx="216000" cy="216000"/>
            <a:chOff x="2508249" y="2212975"/>
            <a:chExt cx="216000" cy="21600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8530A96-8F87-290E-EF9C-A510655BC193}"/>
                </a:ext>
              </a:extLst>
            </p:cNvPr>
            <p:cNvCxnSpPr/>
            <p:nvPr/>
          </p:nvCxnSpPr>
          <p:spPr>
            <a:xfrm flipH="1">
              <a:off x="2508249" y="2212975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8130F9-950D-0E07-3BB3-828549A72F8D}"/>
                </a:ext>
              </a:extLst>
            </p:cNvPr>
            <p:cNvCxnSpPr/>
            <p:nvPr/>
          </p:nvCxnSpPr>
          <p:spPr>
            <a:xfrm>
              <a:off x="2511425" y="2212975"/>
              <a:ext cx="0" cy="2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636F376-05DB-3A92-43A4-7A726226708C}"/>
              </a:ext>
            </a:extLst>
          </p:cNvPr>
          <p:cNvGrpSpPr/>
          <p:nvPr/>
        </p:nvGrpSpPr>
        <p:grpSpPr>
          <a:xfrm rot="16200000">
            <a:off x="2516117" y="3116549"/>
            <a:ext cx="216000" cy="216000"/>
            <a:chOff x="2508249" y="2212975"/>
            <a:chExt cx="216000" cy="2160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A15EF8-1A56-B387-9FE6-DDB86F00BF5F}"/>
                </a:ext>
              </a:extLst>
            </p:cNvPr>
            <p:cNvCxnSpPr/>
            <p:nvPr/>
          </p:nvCxnSpPr>
          <p:spPr>
            <a:xfrm flipH="1">
              <a:off x="2508249" y="2212975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3AAC63-B308-A3B0-E5A5-6F422BB30C21}"/>
                </a:ext>
              </a:extLst>
            </p:cNvPr>
            <p:cNvCxnSpPr/>
            <p:nvPr/>
          </p:nvCxnSpPr>
          <p:spPr>
            <a:xfrm>
              <a:off x="2511425" y="2212975"/>
              <a:ext cx="0" cy="2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6375385-E60B-A2FD-F3AB-547505047FDA}"/>
              </a:ext>
            </a:extLst>
          </p:cNvPr>
          <p:cNvGrpSpPr/>
          <p:nvPr/>
        </p:nvGrpSpPr>
        <p:grpSpPr>
          <a:xfrm rot="5400000">
            <a:off x="3376680" y="2216793"/>
            <a:ext cx="216000" cy="216000"/>
            <a:chOff x="2508249" y="2212975"/>
            <a:chExt cx="216000" cy="21600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5986B26-11FF-6785-2FD7-D077E9F78D09}"/>
                </a:ext>
              </a:extLst>
            </p:cNvPr>
            <p:cNvCxnSpPr/>
            <p:nvPr/>
          </p:nvCxnSpPr>
          <p:spPr>
            <a:xfrm flipH="1">
              <a:off x="2508249" y="2212975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839865B-A004-6CF2-96D8-9F1F3BE3F42B}"/>
                </a:ext>
              </a:extLst>
            </p:cNvPr>
            <p:cNvCxnSpPr/>
            <p:nvPr/>
          </p:nvCxnSpPr>
          <p:spPr>
            <a:xfrm>
              <a:off x="2511425" y="2212975"/>
              <a:ext cx="0" cy="2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3B143F8-9848-FD06-7285-FE2407C2F9CF}"/>
              </a:ext>
            </a:extLst>
          </p:cNvPr>
          <p:cNvGrpSpPr/>
          <p:nvPr/>
        </p:nvGrpSpPr>
        <p:grpSpPr>
          <a:xfrm rot="10800000">
            <a:off x="3387697" y="3116548"/>
            <a:ext cx="216000" cy="216000"/>
            <a:chOff x="2508249" y="2212975"/>
            <a:chExt cx="216000" cy="21600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2365975-8130-30C9-8301-ED2AFF42B3F9}"/>
                </a:ext>
              </a:extLst>
            </p:cNvPr>
            <p:cNvCxnSpPr/>
            <p:nvPr/>
          </p:nvCxnSpPr>
          <p:spPr>
            <a:xfrm flipH="1">
              <a:off x="2508249" y="2212975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BFFFE91-1CA5-4865-913B-C9E979AA0515}"/>
                </a:ext>
              </a:extLst>
            </p:cNvPr>
            <p:cNvCxnSpPr/>
            <p:nvPr/>
          </p:nvCxnSpPr>
          <p:spPr>
            <a:xfrm>
              <a:off x="2511425" y="2212975"/>
              <a:ext cx="0" cy="2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43AC7EDC-1F45-A7AD-0299-C7EE04A51365}"/>
              </a:ext>
            </a:extLst>
          </p:cNvPr>
          <p:cNvSpPr/>
          <p:nvPr/>
        </p:nvSpPr>
        <p:spPr>
          <a:xfrm>
            <a:off x="2969906" y="2682598"/>
            <a:ext cx="180000" cy="180000"/>
          </a:xfrm>
          <a:prstGeom prst="mathPlus">
            <a:avLst>
              <a:gd name="adj1" fmla="val 271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박혜인</dc:creator>
  <cp:lastModifiedBy>박혜인</cp:lastModifiedBy>
  <cp:revision>3</cp:revision>
  <dcterms:created xsi:type="dcterms:W3CDTF">2022-05-08T13:12:40Z</dcterms:created>
  <dcterms:modified xsi:type="dcterms:W3CDTF">2022-05-08T17:19:04Z</dcterms:modified>
</cp:coreProperties>
</file>