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3D7F2-8AAD-4356-A6E1-C6F527CF63E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57DE-3824-428A-A739-115DA4AED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3F04-AD6B-4C27-B1E9-45E0196276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4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6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5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2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FC4D-F0D0-4271-984C-CE34C6FB1F63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7C6A-EBFF-442A-A7C4-68A154D7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7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hasereditor.boniatillo.com/blog/quick-start/020-asset-pac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hasereditor.boniatillo.com/blog/quick-start/030-coding-js-edi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asereditor.boniatillo.com/blog/quick-start/035-chai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asereditor.boniatillo.com/blog/quick-start/060-optimize-png" TargetMode="External"/><Relationship Id="rId2" Type="http://schemas.openxmlformats.org/officeDocument/2006/relationships/hyperlink" Target="http://phasereditor.boniatillo.com/blog/quick-start/035-chain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769" y="2018716"/>
            <a:ext cx="5103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Phase Editor </a:t>
            </a:r>
            <a:r>
              <a:rPr lang="ko-KR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 후기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7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결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론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779" y="713874"/>
            <a:ext cx="10615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딱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 값어치를 하는 에디터 같음</a:t>
            </a:r>
            <a:r>
              <a:rPr lang="en-US" altLang="ko-KR" dirty="0" smtClean="0"/>
              <a:t>..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자바스크립트의 지식이 충분 하지 않으면 에디터 사용은 필수 같음</a:t>
            </a:r>
            <a:r>
              <a:rPr lang="en-US" altLang="ko-KR" dirty="0" smtClean="0"/>
              <a:t>..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라이브러리를 쉽게 찾을 수 있고 리소스 등의 관리가 용이하고 작업하기에 충분히 편리한 기능들이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이클립스랑</a:t>
            </a:r>
            <a:r>
              <a:rPr lang="ko-KR" altLang="en-US" dirty="0" smtClean="0"/>
              <a:t> 거의 사용법이 비슷하여 홈페이지에 설명을 보지 않아도 충분히 손쉽게 사용가능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5)  </a:t>
            </a:r>
            <a:r>
              <a:rPr lang="ko-KR" altLang="en-US" dirty="0" smtClean="0"/>
              <a:t>제가 만약 회사 차원이 아니라 그냥 개인 적으로 한다고 해도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만원을 내면서 결제 </a:t>
            </a:r>
            <a:r>
              <a:rPr lang="ko-KR" altLang="en-US" dirty="0" err="1" smtClean="0"/>
              <a:t>할꺼같음</a:t>
            </a:r>
            <a:r>
              <a:rPr lang="en-US" altLang="ko-KR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90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084832"/>
            <a:ext cx="3377184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2140797"/>
            <a:ext cx="319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Phase Editor </a:t>
            </a:r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눈에 띠는 장점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95" y="2622060"/>
            <a:ext cx="240963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ko-KR" alt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이클립스와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 거의 흡사한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UI</a:t>
            </a:r>
          </a:p>
          <a:p>
            <a:pPr marL="228600" indent="-228600">
              <a:buAutoNum type="arabicParenBoth"/>
            </a:pP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Asset Manager (the pack file)</a:t>
            </a:r>
          </a:p>
          <a:p>
            <a:pPr marL="228600" indent="-228600">
              <a:buAutoNum type="arabicParenBoth"/>
            </a:pP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리소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스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PreView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타입 스크립트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? </a:t>
            </a:r>
            <a:r>
              <a:rPr lang="ko-KR" altLang="en-US" sz="11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비슷한게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 지원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맑은 고딕" panose="020B0503020000020004" pitchFamily="50" charset="-127"/>
              </a:rPr>
              <a:t>라이브러리 설명에 대한 편의성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  <a:p>
            <a:pPr marL="228600" indent="-228600">
              <a:buAutoNum type="arabicParenBoth"/>
            </a:pP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3970422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이클립스와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거의 흡사한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UI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" y="601578"/>
            <a:ext cx="6162897" cy="4146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9979" y="689811"/>
            <a:ext cx="4620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처음 에디터를 실행 했을 때 자주 보던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거의 흡사하여 사용 시에 거부감이 전혀 없음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기본적인 단축키가 </a:t>
            </a:r>
            <a:r>
              <a:rPr lang="ko-KR" altLang="en-US" dirty="0" err="1" smtClean="0"/>
              <a:t>이클립스와</a:t>
            </a:r>
            <a:r>
              <a:rPr lang="ko-KR" altLang="en-US" dirty="0" smtClean="0"/>
              <a:t> 동일 하여 따로 에디터 사용에 대한 공부가 필요 없음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단축키를 제가 많이 안 써서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많이는 시도 안 해봄</a:t>
            </a:r>
            <a:r>
              <a:rPr lang="en-US" altLang="ko-KR" dirty="0" smtClean="0"/>
              <a:t>..)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결론적으로 사용하기 편함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4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34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Asset Manager (the pack file)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779" y="721895"/>
            <a:ext cx="106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phasereditor.boniatillo.com/blog/quick-start/020-asset-pack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상세 설명 사이트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3" y="1331859"/>
            <a:ext cx="5582904" cy="4469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7053" y="1331859"/>
            <a:ext cx="46121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리소스 들을 통합하여 관리하는 </a:t>
            </a:r>
            <a:r>
              <a:rPr lang="en-US" altLang="ko-KR" sz="1200" dirty="0" smtClean="0"/>
              <a:t>pack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이미지 뿐만 아니라 </a:t>
            </a:r>
            <a:r>
              <a:rPr lang="ko-KR" altLang="en-US" sz="1200" dirty="0" err="1" smtClean="0"/>
              <a:t>스프라이트</a:t>
            </a:r>
            <a:r>
              <a:rPr lang="ko-KR" altLang="en-US" sz="1200" dirty="0" smtClean="0"/>
              <a:t> 시트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소리 등 모든 리소스 파일 관리가 가능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Boot, preload </a:t>
            </a:r>
            <a:r>
              <a:rPr lang="ko-KR" altLang="en-US" sz="1200" dirty="0" smtClean="0"/>
              <a:t>이런 식으로 </a:t>
            </a:r>
            <a:r>
              <a:rPr lang="en-US" altLang="ko-KR" sz="1200" dirty="0" smtClean="0"/>
              <a:t>section</a:t>
            </a:r>
            <a:r>
              <a:rPr lang="ko-KR" altLang="en-US" sz="1200" dirty="0" smtClean="0"/>
              <a:t>을 나누어서 필요한 부분에서 필요한 파일만 로드 되도록 만들기가 용이</a:t>
            </a:r>
            <a:endParaRPr lang="en-US" altLang="ko-KR" sz="1200" dirty="0"/>
          </a:p>
          <a:p>
            <a:pPr marL="628650" lvl="1" indent="-171450">
              <a:buFontTx/>
              <a:buChar char="-"/>
            </a:pPr>
            <a:r>
              <a:rPr lang="en-US" altLang="ko-KR" sz="1100" b="1" dirty="0" err="1"/>
              <a:t>this.load.pack</a:t>
            </a:r>
            <a:r>
              <a:rPr lang="en-US" altLang="ko-KR" sz="1100" b="1" dirty="0"/>
              <a:t>("boot", "assets/</a:t>
            </a:r>
            <a:r>
              <a:rPr lang="en-US" altLang="ko-KR" sz="1100" b="1" dirty="0" err="1"/>
              <a:t>pack.json</a:t>
            </a:r>
            <a:r>
              <a:rPr lang="en-US" altLang="ko-KR" sz="1100" b="1" dirty="0"/>
              <a:t>");</a:t>
            </a:r>
            <a:endParaRPr lang="en-US" altLang="ko-KR" sz="1100" dirty="0" smtClean="0"/>
          </a:p>
          <a:p>
            <a:pPr marL="628650" lvl="1" indent="-171450">
              <a:buFontTx/>
              <a:buChar char="-"/>
            </a:pPr>
            <a:r>
              <a:rPr lang="en-US" altLang="ko-KR" sz="1100" b="1" dirty="0" err="1"/>
              <a:t>this.load.pack</a:t>
            </a:r>
            <a:r>
              <a:rPr lang="en-US" altLang="ko-KR" sz="1100" b="1" dirty="0"/>
              <a:t>("preload", "assets/</a:t>
            </a:r>
            <a:r>
              <a:rPr lang="en-US" altLang="ko-KR" sz="1100" b="1" dirty="0" err="1"/>
              <a:t>pack.json</a:t>
            </a:r>
            <a:r>
              <a:rPr lang="en-US" altLang="ko-KR" sz="1100" b="1" dirty="0" smtClean="0"/>
              <a:t>");</a:t>
            </a:r>
          </a:p>
          <a:p>
            <a:pPr marL="628650" lvl="1" indent="-171450">
              <a:buFontTx/>
              <a:buChar char="-"/>
            </a:pPr>
            <a:r>
              <a:rPr lang="ko-KR" altLang="en-US" sz="1100" dirty="0" smtClean="0"/>
              <a:t>이런 식으로 원하는 부분에서 원하는 리소스만 로드 가능</a:t>
            </a:r>
            <a:endParaRPr lang="en-US" altLang="ko-KR" sz="1100" dirty="0" smtClean="0"/>
          </a:p>
          <a:p>
            <a:pPr marL="628650" lvl="1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Preview </a:t>
            </a:r>
            <a:r>
              <a:rPr lang="ko-KR" altLang="en-US" sz="1200" dirty="0" err="1" smtClean="0"/>
              <a:t>하면을</a:t>
            </a:r>
            <a:r>
              <a:rPr lang="ko-KR" altLang="en-US" sz="1200" dirty="0" smtClean="0"/>
              <a:t> 통해 리소스의 내용을 직접 눈으로 보면서 조작이 가능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43" y="3779337"/>
            <a:ext cx="2420094" cy="22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리소스 </a:t>
            </a:r>
            <a:r>
              <a:rPr lang="en-US" altLang="ko-KR" b="1" dirty="0" err="1">
                <a:solidFill>
                  <a:schemeClr val="bg1"/>
                </a:solidFill>
                <a:latin typeface="+mn-ea"/>
              </a:rPr>
              <a:t>PreView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911"/>
            <a:ext cx="5269881" cy="38348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936817"/>
            <a:ext cx="464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리소스 관련 부분 코드에 해당 리소스 이름에 마우스를 올려 놓으면 리소스 이미지가 나와 해당 리소스의 내용을 간단히 확인 할 수가 있어 작업하는데 편리함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1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타입 스크립트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?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비슷한게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지원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6779" y="721895"/>
            <a:ext cx="106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phasereditor.boniatillo.com/blog/quick-start/030-coding-js-editor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상세 설명 사이트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5" y="1107270"/>
            <a:ext cx="4743450" cy="278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60" y="1173945"/>
            <a:ext cx="619125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1" y="4203032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자바 스크립트의 단점을 보완한 타입 스크립트 처럼 변수의 형 뿐만 아니라 함수의 리턴 형 까지 정할 수 가 있어서 작업하는데 용이하도록 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8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라이브러리 설명에 대한 편의성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" y="1331859"/>
            <a:ext cx="4997116" cy="2947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7957" y="1428597"/>
            <a:ext cx="634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Api</a:t>
            </a:r>
            <a:r>
              <a:rPr lang="ko-KR" altLang="en-US" dirty="0" smtClean="0"/>
              <a:t>에 마우스를 올려 놓으면 해당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 대한 설명이 나옴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 뿐만 아니라 원하는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검색하면 </a:t>
            </a:r>
            <a:r>
              <a:rPr lang="en-US" altLang="ko-KR" dirty="0" err="1" smtClean="0"/>
              <a:t>JSDoc</a:t>
            </a:r>
            <a:r>
              <a:rPr lang="ko-KR" altLang="en-US" dirty="0" smtClean="0"/>
              <a:t>으로 해당 설명을 손쉽게 찾을 수가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아래의 그림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779" y="721895"/>
            <a:ext cx="106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phasereditor.boniatillo.com/blog/quick-start/035-chains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상세 설명 사이트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10" y="2644969"/>
            <a:ext cx="4491790" cy="17845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310" y="4445573"/>
            <a:ext cx="3396165" cy="19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기타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779" y="721895"/>
            <a:ext cx="10615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1) PNG </a:t>
            </a:r>
            <a:r>
              <a:rPr lang="ko-KR" altLang="en-US" dirty="0" smtClean="0">
                <a:hlinkClick r:id="rId2"/>
              </a:rPr>
              <a:t>이미지 최적화 기능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phasereditor.boniatillo.com/blog/quick-start/060-optimize-png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 설명 사이트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PNG</a:t>
            </a:r>
            <a:r>
              <a:rPr lang="ko-KR" altLang="en-US" dirty="0" smtClean="0"/>
              <a:t>이미지를 손실 없이 최적화 기능이 자체 내장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프로그램을 실행 할 때 따로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설치 하지 않아도 실행이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프로젝트 생성시 기본 적인 틀을 바탕으로 생성이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자바스크립트의 지식이 거의 없는 저 같은 사람들이 사용 하기 편함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기본적인 다른 에디터와 마찬가지로 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뒤에</a:t>
            </a:r>
            <a:r>
              <a:rPr lang="en-US" altLang="ko-KR" dirty="0"/>
              <a:t> </a:t>
            </a:r>
            <a:r>
              <a:rPr lang="ko-KR" altLang="en-US" dirty="0" smtClean="0"/>
              <a:t>쓸 수 있는 부분들을 손쉽게 찾을 수 있고 자동 완성기능이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1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317298"/>
            <a:ext cx="12192000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11841" y="6301255"/>
            <a:ext cx="1280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Aqua Story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95" y="6301255"/>
            <a:ext cx="141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SUNDAYTOZ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8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095" y="55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아쉬운점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6779" y="713874"/>
            <a:ext cx="1061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가장 </a:t>
            </a:r>
            <a:r>
              <a:rPr lang="ko-KR" altLang="en-US" dirty="0" err="1" smtClean="0"/>
              <a:t>아쉬운거는</a:t>
            </a:r>
            <a:r>
              <a:rPr lang="ko-KR" altLang="en-US" dirty="0" smtClean="0"/>
              <a:t> 디버깅 기능이 내장되어 있지 않음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크롬을 통해 디버깅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에디터를 사용하면서 정말 획기적이다 라는 느낌에 기능은 딱히 없음 </a:t>
            </a:r>
            <a:r>
              <a:rPr lang="en-US" altLang="ko-KR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26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426</Words>
  <Application>Microsoft Office PowerPoint</Application>
  <PresentationFormat>와이드스크린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전왕전</dc:creator>
  <cp:lastModifiedBy>user</cp:lastModifiedBy>
  <cp:revision>116</cp:revision>
  <dcterms:created xsi:type="dcterms:W3CDTF">2016-11-28T02:04:24Z</dcterms:created>
  <dcterms:modified xsi:type="dcterms:W3CDTF">2016-12-12T03:06:39Z</dcterms:modified>
</cp:coreProperties>
</file>