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56" r:id="rId4"/>
    <p:sldId id="258" r:id="rId5"/>
    <p:sldId id="259" r:id="rId6"/>
    <p:sldId id="260" r:id="rId7"/>
    <p:sldId id="262" r:id="rId8"/>
    <p:sldId id="265" r:id="rId9"/>
    <p:sldId id="261" r:id="rId10"/>
    <p:sldId id="263" r:id="rId11"/>
    <p:sldId id="25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D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AC5F20-49E8-4FA7-95D1-8D287900D4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EC9BA1-3B1A-4BBB-B492-DE232250AF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A43F24-C6F0-4488-87AF-6C768D7EC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BDDD6-A74F-4724-A624-ECECC532AB9A}" type="datetimeFigureOut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54F5DD-042B-4B9F-A741-0CB6FEECF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AB2F34-2D2B-464F-AD30-9A28C8D87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F1E4-AC9F-4496-A72A-566F6FBA02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972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A692F-D236-4FAC-B397-B1BC2BD30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ECB2EF-40F7-4D5A-8BFB-B22B71E63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B8195C-B5F0-4EDE-98AA-0C4C866C2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BDDD6-A74F-4724-A624-ECECC532AB9A}" type="datetimeFigureOut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9002F3-4C36-4783-968D-A807BE8D9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0154F2-9683-4864-BAFA-3D06D5216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F1E4-AC9F-4496-A72A-566F6FBA02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444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9C8F35A-10B1-4853-9666-8C290030BC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A09178-3FA8-4A13-8896-392FC8705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6D8006-86AD-48FA-A33D-6723FC750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BDDD6-A74F-4724-A624-ECECC532AB9A}" type="datetimeFigureOut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89C751-0C61-4139-B16A-6C20AD729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D0626F-41EB-433E-84DF-7529E6051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F1E4-AC9F-4496-A72A-566F6FBA02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430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0ACE09-4010-4E6B-B885-EC3F1D71B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C8E5D9-6143-4491-868E-5C378083C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52B5BF-B94E-4383-8AD6-9D2D8CEA2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BDDD6-A74F-4724-A624-ECECC532AB9A}" type="datetimeFigureOut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B9FB14-0AE8-4117-B001-8F0D70EA0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1E1D88-306B-4CAE-B99C-68B50B893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F1E4-AC9F-4496-A72A-566F6FBA02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16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2666C-2ACB-4DD9-ACB8-4F5BF1C59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20F1AA-B7EB-49F2-8568-48805EADE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CCE31E-AF10-4BFC-A3C6-B92C613D1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BDDD6-A74F-4724-A624-ECECC532AB9A}" type="datetimeFigureOut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216A4-37C8-4B3C-9BA3-BAC8BEA4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5C19C1-56F6-4F8B-B979-E31C8E739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F1E4-AC9F-4496-A72A-566F6FBA02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635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DD69C5-2CB3-4FE5-A126-00A9D6096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8BF1B4-83D8-42D9-96BC-010034EC2D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0E637B-F90A-4FD6-9E92-F6622B90E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5F8F44-A9AB-4B66-A0B9-E1205C44F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BDDD6-A74F-4724-A624-ECECC532AB9A}" type="datetimeFigureOut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760A69-F51F-49B9-9A53-244F30D52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81AFE1-2E41-4D83-9D00-0F3F125D0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F1E4-AC9F-4496-A72A-566F6FBA02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99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240EE7-9C3C-40E6-997A-A55DDD372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6A941F-BE3F-44F0-AA3D-F3B4F07F1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4BD00F-F377-475B-828E-C074AB563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B93BC16-B61B-411F-A437-B335726D39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581690E-4ADE-41FD-AF36-AAE11DD266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4381CC9-63AD-4013-9058-B1BF7A92D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BDDD6-A74F-4724-A624-ECECC532AB9A}" type="datetimeFigureOut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89A5D71-75C9-43F3-906F-2E01688B5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7EA05FA-858B-450A-907C-E975047F5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F1E4-AC9F-4496-A72A-566F6FBA02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364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A5B65-A71F-498B-810D-F94C0EABF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7A9B77-228B-4D7D-85DE-1412181AE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BDDD6-A74F-4724-A624-ECECC532AB9A}" type="datetimeFigureOut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C77AB3-9B87-4110-AD90-AB8118FD8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0F4DCA-9616-4B3A-BB23-C99A8190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F1E4-AC9F-4496-A72A-566F6FBA02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661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D7AE36B-A32B-4E98-91FB-F32858977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BDDD6-A74F-4724-A624-ECECC532AB9A}" type="datetimeFigureOut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474F8C-895E-4FDC-8AEC-10049F77F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BF77F2-BB3C-437B-A05E-70FF86605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F1E4-AC9F-4496-A72A-566F6FBA02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442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CFC15-749D-4455-BA4A-2BC03A573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555C6F-5619-4DED-9DF3-F8CACEC66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842798-91F3-4E90-AE32-0E40DD493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2232A4-298B-49EB-A26C-16E9B4565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BDDD6-A74F-4724-A624-ECECC532AB9A}" type="datetimeFigureOut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E64812-7E61-46CC-9274-49700C77E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8256AB-445F-47EC-A79F-13BA2B479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F1E4-AC9F-4496-A72A-566F6FBA02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900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6EA157-2544-411B-A360-713E06425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0BAAD13-2805-48A4-AEF4-61C26432F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36FE86-001E-47EB-A002-54C441EB1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FCCA02-B1C7-4788-AB71-FC582674E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BDDD6-A74F-4724-A624-ECECC532AB9A}" type="datetimeFigureOut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8626C4-1FB7-4A65-960E-A331616E8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D6E517-1FFB-477D-8B58-B414BD2EF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F1E4-AC9F-4496-A72A-566F6FBA02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889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C85D292-72EB-42AF-B947-C7953D455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4B5F65-0DDF-46CD-ADA3-D1CDD7B86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C9E150-8E82-4747-BC2F-60A51356D3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BDDD6-A74F-4724-A624-ECECC532AB9A}" type="datetimeFigureOut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F0AFD9-E868-4F31-9737-6DE40837B1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171850-265F-4F07-A5D8-4972752759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2F1E4-AC9F-4496-A72A-566F6FBA02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845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B260C4A-F499-4F02-83D6-BCDC85C2CF14}"/>
              </a:ext>
            </a:extLst>
          </p:cNvPr>
          <p:cNvSpPr txBox="1"/>
          <p:nvPr/>
        </p:nvSpPr>
        <p:spPr>
          <a:xfrm>
            <a:off x="3048000" y="3013501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Team H - Project </a:t>
            </a:r>
            <a:r>
              <a:rPr lang="en-US" altLang="ko-KR" sz="48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</a:t>
            </a:r>
            <a:endParaRPr lang="ko-KR" altLang="en-US" sz="48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7159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0BFEF5FC-C0E5-41FB-ABAB-D9065C5D6920}"/>
              </a:ext>
            </a:extLst>
          </p:cNvPr>
          <p:cNvSpPr txBox="1"/>
          <p:nvPr/>
        </p:nvSpPr>
        <p:spPr>
          <a:xfrm>
            <a:off x="242570" y="363319"/>
            <a:ext cx="10573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6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[</a:t>
            </a:r>
            <a:r>
              <a:rPr lang="ko-KR" altLang="en-US" sz="36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메인 </a:t>
            </a:r>
            <a:r>
              <a:rPr lang="en-US" altLang="ko-KR" sz="36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2] </a:t>
            </a:r>
            <a:r>
              <a:rPr lang="ko-KR" altLang="en-US" sz="36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캐릭터 선택하기 </a:t>
            </a:r>
            <a:r>
              <a:rPr lang="en-US" altLang="ko-KR" sz="36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- 2) </a:t>
            </a:r>
            <a:r>
              <a:rPr lang="ko-KR" altLang="en-US" sz="36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편의점에서 물건 사기</a:t>
            </a: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AE3E1A93-4036-425C-86EC-F7B4BDC3AE74}"/>
              </a:ext>
            </a:extLst>
          </p:cNvPr>
          <p:cNvGrpSpPr/>
          <p:nvPr/>
        </p:nvGrpSpPr>
        <p:grpSpPr>
          <a:xfrm>
            <a:off x="382300" y="1691179"/>
            <a:ext cx="2106207" cy="4277360"/>
            <a:chOff x="3042373" y="1737360"/>
            <a:chExt cx="2106207" cy="4277360"/>
          </a:xfrm>
        </p:grpSpPr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DC1828B1-22F7-4A07-9041-769430E58098}"/>
                </a:ext>
              </a:extLst>
            </p:cNvPr>
            <p:cNvSpPr/>
            <p:nvPr/>
          </p:nvSpPr>
          <p:spPr>
            <a:xfrm>
              <a:off x="3045460" y="1737360"/>
              <a:ext cx="2103120" cy="4277360"/>
            </a:xfrm>
            <a:prstGeom prst="roundRect">
              <a:avLst>
                <a:gd name="adj" fmla="val 21378"/>
              </a:avLst>
            </a:prstGeom>
            <a:solidFill>
              <a:srgbClr val="FFD202"/>
            </a:soli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  <p:pic>
          <p:nvPicPr>
            <p:cNvPr id="57" name="Picture 2">
              <a:extLst>
                <a:ext uri="{FF2B5EF4-FFF2-40B4-BE49-F238E27FC236}">
                  <a16:creationId xmlns:a16="http://schemas.microsoft.com/office/drawing/2014/main" id="{02F731E1-99C6-4A92-BCD0-AD4DA1BAC6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3923" y="1953777"/>
              <a:ext cx="1400019" cy="23460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D8DDD29-1CF6-40E8-9E58-5466AB24A8D7}"/>
                </a:ext>
              </a:extLst>
            </p:cNvPr>
            <p:cNvSpPr txBox="1"/>
            <p:nvPr/>
          </p:nvSpPr>
          <p:spPr>
            <a:xfrm>
              <a:off x="3042373" y="4409678"/>
              <a:ext cx="2103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0001 </a:t>
              </a:r>
              <a:r>
                <a:rPr lang="ko-KR" altLang="en-US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라이언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03C7EA1-9355-4A75-862E-F79A545E905E}"/>
                </a:ext>
              </a:extLst>
            </p:cNvPr>
            <p:cNvSpPr txBox="1"/>
            <p:nvPr/>
          </p:nvSpPr>
          <p:spPr>
            <a:xfrm>
              <a:off x="3312401" y="4913672"/>
              <a:ext cx="156306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잔액</a:t>
              </a:r>
              <a:r>
                <a:rPr lang="en-US" altLang="ko-KR" sz="160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: </a:t>
              </a:r>
              <a:r>
                <a:rPr lang="en-US" altLang="ko-KR" sz="1600">
                  <a:solidFill>
                    <a:srgbClr val="FF0000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10000</a:t>
              </a:r>
            </a:p>
            <a:p>
              <a:r>
                <a:rPr lang="ko-KR" altLang="en-US" sz="160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누적 포인트</a:t>
              </a:r>
              <a:r>
                <a:rPr lang="en-US" altLang="ko-KR" sz="160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: 0</a:t>
              </a:r>
            </a:p>
            <a:p>
              <a:r>
                <a:rPr lang="ko-KR" altLang="en-US" sz="160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누적 구매액</a:t>
              </a:r>
              <a:r>
                <a:rPr lang="en-US" altLang="ko-KR" sz="160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: 0</a:t>
              </a:r>
            </a:p>
            <a:p>
              <a:r>
                <a:rPr lang="ko-KR" altLang="en-US" sz="160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구매 내역</a:t>
              </a:r>
              <a:r>
                <a:rPr lang="en-US" altLang="ko-KR" sz="160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: -</a:t>
              </a:r>
              <a:endParaRPr lang="ko-KR" altLang="en-US" sz="16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CA8EE5D3-9185-42FB-B648-7E51F6BABF79}"/>
                </a:ext>
              </a:extLst>
            </p:cNvPr>
            <p:cNvCxnSpPr>
              <a:cxnSpLocks/>
            </p:cNvCxnSpPr>
            <p:nvPr/>
          </p:nvCxnSpPr>
          <p:spPr>
            <a:xfrm>
              <a:off x="3042373" y="4819650"/>
              <a:ext cx="2103120" cy="0"/>
            </a:xfrm>
            <a:prstGeom prst="straightConnector1">
              <a:avLst/>
            </a:prstGeom>
            <a:ln w="38100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3ADDA732-CB8E-4EF2-9EF1-3E237A9088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135469"/>
              </p:ext>
            </p:extLst>
          </p:nvPr>
        </p:nvGraphicFramePr>
        <p:xfrm>
          <a:off x="3278437" y="1825865"/>
          <a:ext cx="808574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7149">
                  <a:extLst>
                    <a:ext uri="{9D8B030D-6E8A-4147-A177-3AD203B41FA5}">
                      <a16:colId xmlns:a16="http://schemas.microsoft.com/office/drawing/2014/main" val="2419989806"/>
                    </a:ext>
                  </a:extLst>
                </a:gridCol>
                <a:gridCol w="1617149">
                  <a:extLst>
                    <a:ext uri="{9D8B030D-6E8A-4147-A177-3AD203B41FA5}">
                      <a16:colId xmlns:a16="http://schemas.microsoft.com/office/drawing/2014/main" val="831981949"/>
                    </a:ext>
                  </a:extLst>
                </a:gridCol>
                <a:gridCol w="1617149">
                  <a:extLst>
                    <a:ext uri="{9D8B030D-6E8A-4147-A177-3AD203B41FA5}">
                      <a16:colId xmlns:a16="http://schemas.microsoft.com/office/drawing/2014/main" val="3809909007"/>
                    </a:ext>
                  </a:extLst>
                </a:gridCol>
                <a:gridCol w="1617149">
                  <a:extLst>
                    <a:ext uri="{9D8B030D-6E8A-4147-A177-3AD203B41FA5}">
                      <a16:colId xmlns:a16="http://schemas.microsoft.com/office/drawing/2014/main" val="902489504"/>
                    </a:ext>
                  </a:extLst>
                </a:gridCol>
                <a:gridCol w="1617149">
                  <a:extLst>
                    <a:ext uri="{9D8B030D-6E8A-4147-A177-3AD203B41FA5}">
                      <a16:colId xmlns:a16="http://schemas.microsoft.com/office/drawing/2014/main" val="184685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상품 코드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상품명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단가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수량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할인율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4604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0001</a:t>
                      </a:r>
                      <a:endParaRPr lang="ko-KR" altLang="en-US">
                        <a:solidFill>
                          <a:schemeClr val="tx1"/>
                        </a:solidFill>
                        <a:latin typeface="KoPubWorld돋움체_Pro Medium" panose="00000600000000000000" pitchFamily="50" charset="-127"/>
                        <a:ea typeface="KoPubWorld돋움체_Pro Medium" panose="00000600000000000000" pitchFamily="50" charset="-127"/>
                        <a:cs typeface="KoPubWorld돋움체_Pro Medium" panose="00000600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포켓몬빵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1200 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5 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0 %</a:t>
                      </a:r>
                      <a:endParaRPr lang="ko-KR" altLang="en-US">
                        <a:solidFill>
                          <a:schemeClr val="tx1"/>
                        </a:solidFill>
                        <a:latin typeface="KoPubWorld돋움체_Pro Medium" panose="00000600000000000000" pitchFamily="50" charset="-127"/>
                        <a:ea typeface="KoPubWorld돋움체_Pro Medium" panose="00000600000000000000" pitchFamily="50" charset="-127"/>
                        <a:cs typeface="KoPubWorld돋움체_Pro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2733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0002</a:t>
                      </a:r>
                      <a:endParaRPr lang="ko-KR" altLang="en-US">
                        <a:solidFill>
                          <a:schemeClr val="tx1"/>
                        </a:solidFill>
                        <a:latin typeface="KoPubWorld돋움체_Pro Medium" panose="00000600000000000000" pitchFamily="50" charset="-127"/>
                        <a:ea typeface="KoPubWorld돋움체_Pro Medium" panose="00000600000000000000" pitchFamily="50" charset="-127"/>
                        <a:cs typeface="KoPubWorld돋움체_Pro Medium" panose="00000600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불닭볶음면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1150 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7 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0 %</a:t>
                      </a:r>
                      <a:endParaRPr lang="ko-KR" altLang="en-US">
                        <a:solidFill>
                          <a:schemeClr val="tx1"/>
                        </a:solidFill>
                        <a:latin typeface="KoPubWorld돋움체_Pro Medium" panose="00000600000000000000" pitchFamily="50" charset="-127"/>
                        <a:ea typeface="KoPubWorld돋움체_Pro Medium" panose="00000600000000000000" pitchFamily="50" charset="-127"/>
                        <a:cs typeface="KoPubWorld돋움체_Pro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418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0003</a:t>
                      </a:r>
                      <a:endParaRPr lang="ko-KR" altLang="en-US">
                        <a:solidFill>
                          <a:schemeClr val="tx1"/>
                        </a:solidFill>
                        <a:latin typeface="KoPubWorld돋움체_Pro Medium" panose="00000600000000000000" pitchFamily="50" charset="-127"/>
                        <a:ea typeface="KoPubWorld돋움체_Pro Medium" panose="00000600000000000000" pitchFamily="50" charset="-127"/>
                        <a:cs typeface="KoPubWorld돋움체_Pro Medium" panose="00000600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자가진단 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4000 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2 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20 %</a:t>
                      </a:r>
                      <a:endParaRPr lang="ko-KR" altLang="en-US">
                        <a:solidFill>
                          <a:schemeClr val="tx1"/>
                        </a:solidFill>
                        <a:latin typeface="KoPubWorld돋움체_Pro Medium" panose="00000600000000000000" pitchFamily="50" charset="-127"/>
                        <a:ea typeface="KoPubWorld돋움체_Pro Medium" panose="00000600000000000000" pitchFamily="50" charset="-127"/>
                        <a:cs typeface="KoPubWorld돋움체_Pro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4845086"/>
                  </a:ext>
                </a:extLst>
              </a:tr>
            </a:tbl>
          </a:graphicData>
        </a:graphic>
      </p:graphicFrame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20761E1-1BB2-4233-B301-D4CB51F887FD}"/>
              </a:ext>
            </a:extLst>
          </p:cNvPr>
          <p:cNvSpPr/>
          <p:nvPr/>
        </p:nvSpPr>
        <p:spPr>
          <a:xfrm>
            <a:off x="3278437" y="1579418"/>
            <a:ext cx="8085744" cy="1729807"/>
          </a:xfrm>
          <a:prstGeom prst="roundRect">
            <a:avLst>
              <a:gd name="adj" fmla="val 13134"/>
            </a:avLst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41AFE2-37AA-40B5-B3A3-97E2D63B6F0D}"/>
              </a:ext>
            </a:extLst>
          </p:cNvPr>
          <p:cNvSpPr txBox="1"/>
          <p:nvPr/>
        </p:nvSpPr>
        <p:spPr>
          <a:xfrm>
            <a:off x="6445980" y="1394752"/>
            <a:ext cx="175065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편의점 재고 목록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2F34154-90B4-418B-B81F-838857E9E17E}"/>
              </a:ext>
            </a:extLst>
          </p:cNvPr>
          <p:cNvCxnSpPr>
            <a:cxnSpLocks/>
          </p:cNvCxnSpPr>
          <p:nvPr/>
        </p:nvCxnSpPr>
        <p:spPr>
          <a:xfrm flipH="1">
            <a:off x="2826327" y="3080614"/>
            <a:ext cx="452110" cy="0"/>
          </a:xfrm>
          <a:prstGeom prst="straightConnector1">
            <a:avLst/>
          </a:prstGeom>
          <a:ln w="5715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2215323-91E0-4D75-A8CB-0C77E0276527}"/>
              </a:ext>
            </a:extLst>
          </p:cNvPr>
          <p:cNvCxnSpPr>
            <a:cxnSpLocks/>
          </p:cNvCxnSpPr>
          <p:nvPr/>
        </p:nvCxnSpPr>
        <p:spPr>
          <a:xfrm flipV="1">
            <a:off x="2851727" y="3080615"/>
            <a:ext cx="0" cy="1354225"/>
          </a:xfrm>
          <a:prstGeom prst="straightConnector1">
            <a:avLst/>
          </a:prstGeom>
          <a:ln w="5715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029FB9A-D5F4-48C8-A599-974B8A8AEF58}"/>
              </a:ext>
            </a:extLst>
          </p:cNvPr>
          <p:cNvCxnSpPr>
            <a:cxnSpLocks/>
          </p:cNvCxnSpPr>
          <p:nvPr/>
        </p:nvCxnSpPr>
        <p:spPr>
          <a:xfrm>
            <a:off x="2851727" y="4404360"/>
            <a:ext cx="1138382" cy="0"/>
          </a:xfrm>
          <a:prstGeom prst="straightConnector1">
            <a:avLst/>
          </a:prstGeom>
          <a:ln w="57150">
            <a:solidFill>
              <a:srgbClr val="0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3">
            <a:extLst>
              <a:ext uri="{FF2B5EF4-FFF2-40B4-BE49-F238E27FC236}">
                <a16:creationId xmlns:a16="http://schemas.microsoft.com/office/drawing/2014/main" id="{AB914CA1-0DA3-41D1-B8AA-E9278264F2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237238"/>
              </p:ext>
            </p:extLst>
          </p:nvPr>
        </p:nvGraphicFramePr>
        <p:xfrm>
          <a:off x="3887791" y="4064000"/>
          <a:ext cx="430884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0209">
                  <a:extLst>
                    <a:ext uri="{9D8B030D-6E8A-4147-A177-3AD203B41FA5}">
                      <a16:colId xmlns:a16="http://schemas.microsoft.com/office/drawing/2014/main" val="24199898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47977303"/>
                    </a:ext>
                  </a:extLst>
                </a:gridCol>
                <a:gridCol w="2400357">
                  <a:extLst>
                    <a:ext uri="{9D8B030D-6E8A-4147-A177-3AD203B41FA5}">
                      <a16:colId xmlns:a16="http://schemas.microsoft.com/office/drawing/2014/main" val="8319819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tx1"/>
                          </a:solidFill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구매 상품</a:t>
                      </a:r>
                      <a:r>
                        <a:rPr lang="en-US" altLang="ko-KR" b="1">
                          <a:solidFill>
                            <a:schemeClr val="tx1"/>
                          </a:solidFill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(</a:t>
                      </a:r>
                      <a:r>
                        <a:rPr lang="ko-KR" altLang="en-US" b="1">
                          <a:solidFill>
                            <a:schemeClr val="tx1"/>
                          </a:solidFill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코드</a:t>
                      </a:r>
                      <a:r>
                        <a:rPr lang="en-US" altLang="ko-KR" b="1">
                          <a:solidFill>
                            <a:schemeClr val="tx1"/>
                          </a:solidFill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) </a:t>
                      </a:r>
                      <a:endParaRPr lang="ko-KR" altLang="en-US" b="1">
                        <a:solidFill>
                          <a:schemeClr val="tx1"/>
                        </a:solidFill>
                        <a:latin typeface="KoPubWorld돋움체_Pro Medium" panose="00000600000000000000" pitchFamily="50" charset="-127"/>
                        <a:ea typeface="KoPubWorld돋움체_Pro Medium" panose="00000600000000000000" pitchFamily="50" charset="-127"/>
                        <a:cs typeface="KoPubWorld돋움체_Pro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>
                          <a:solidFill>
                            <a:schemeClr val="tx1"/>
                          </a:solidFill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:</a:t>
                      </a:r>
                      <a:endParaRPr lang="ko-KR" altLang="en-US" b="1">
                        <a:solidFill>
                          <a:schemeClr val="tx1"/>
                        </a:solidFill>
                        <a:latin typeface="KoPubWorld돋움체_Pro Medium" panose="00000600000000000000" pitchFamily="50" charset="-127"/>
                        <a:ea typeface="KoPubWorld돋움체_Pro Medium" panose="00000600000000000000" pitchFamily="50" charset="-127"/>
                        <a:cs typeface="KoPubWorld돋움체_Pro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1">
                          <a:solidFill>
                            <a:schemeClr val="tx1"/>
                          </a:solidFill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3 </a:t>
                      </a:r>
                      <a:r>
                        <a:rPr lang="en-US" altLang="ko-KR" b="0">
                          <a:solidFill>
                            <a:schemeClr val="tx1"/>
                          </a:solidFill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(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자가진단키트</a:t>
                      </a:r>
                      <a:r>
                        <a:rPr lang="en-US" altLang="ko-KR" b="0">
                          <a:solidFill>
                            <a:schemeClr val="tx1"/>
                          </a:solidFill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)</a:t>
                      </a:r>
                      <a:endParaRPr lang="ko-KR" altLang="en-US" b="0">
                        <a:solidFill>
                          <a:schemeClr val="tx1"/>
                        </a:solidFill>
                        <a:latin typeface="KoPubWorld돋움체_Pro Medium" panose="00000600000000000000" pitchFamily="50" charset="-127"/>
                        <a:ea typeface="KoPubWorld돋움체_Pro Medium" panose="00000600000000000000" pitchFamily="50" charset="-127"/>
                        <a:cs typeface="KoPubWorld돋움체_Pro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4604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solidFill>
                            <a:schemeClr val="tx1"/>
                          </a:solidFill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구매 수량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>
                          <a:solidFill>
                            <a:schemeClr val="tx1"/>
                          </a:solidFill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:</a:t>
                      </a:r>
                      <a:endParaRPr lang="ko-KR" altLang="en-US" b="1">
                        <a:solidFill>
                          <a:schemeClr val="tx1"/>
                        </a:solidFill>
                        <a:latin typeface="KoPubWorld돋움체_Pro Medium" panose="00000600000000000000" pitchFamily="50" charset="-127"/>
                        <a:ea typeface="KoPubWorld돋움체_Pro Medium" panose="00000600000000000000" pitchFamily="50" charset="-127"/>
                        <a:cs typeface="KoPubWorld돋움체_Pro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1">
                          <a:solidFill>
                            <a:schemeClr val="tx1"/>
                          </a:solidFill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2 </a:t>
                      </a:r>
                      <a:r>
                        <a:rPr lang="en-US" altLang="ko-KR" b="0">
                          <a:solidFill>
                            <a:schemeClr val="tx1"/>
                          </a:solidFill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(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개</a:t>
                      </a:r>
                      <a:r>
                        <a:rPr lang="en-US" altLang="ko-KR" b="0">
                          <a:solidFill>
                            <a:schemeClr val="tx1"/>
                          </a:solidFill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)</a:t>
                      </a:r>
                      <a:endParaRPr lang="ko-KR" altLang="en-US" b="0">
                        <a:solidFill>
                          <a:schemeClr val="tx1"/>
                        </a:solidFill>
                        <a:latin typeface="KoPubWorld돋움체_Pro Medium" panose="00000600000000000000" pitchFamily="50" charset="-127"/>
                        <a:ea typeface="KoPubWorld돋움체_Pro Medium" panose="00000600000000000000" pitchFamily="50" charset="-127"/>
                        <a:cs typeface="KoPubWorld돋움체_Pro Medium" panose="00000600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2733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3863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64ABC1E-1C8E-46F5-B4EB-D4CD2C60B0B4}"/>
              </a:ext>
            </a:extLst>
          </p:cNvPr>
          <p:cNvSpPr/>
          <p:nvPr/>
        </p:nvSpPr>
        <p:spPr>
          <a:xfrm>
            <a:off x="4843780" y="2265680"/>
            <a:ext cx="2103120" cy="2103120"/>
          </a:xfrm>
          <a:prstGeom prst="roundRect">
            <a:avLst>
              <a:gd name="adj" fmla="val 21378"/>
            </a:avLst>
          </a:prstGeom>
          <a:solidFill>
            <a:srgbClr val="FFD202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DF9EFCD-A414-4047-A6C8-2665A01B08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441" y="2578317"/>
            <a:ext cx="1189159" cy="1189159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936DC19-32AE-4707-82AD-DC9525DB87AA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631440" y="3317240"/>
            <a:ext cx="2212340" cy="0"/>
          </a:xfrm>
          <a:prstGeom prst="straightConnector1">
            <a:avLst/>
          </a:prstGeom>
          <a:ln w="57150">
            <a:solidFill>
              <a:srgbClr val="0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DB0BB5A-723F-4B28-A781-5C73D2397671}"/>
              </a:ext>
            </a:extLst>
          </p:cNvPr>
          <p:cNvSpPr txBox="1"/>
          <p:nvPr/>
        </p:nvSpPr>
        <p:spPr>
          <a:xfrm>
            <a:off x="4840693" y="3903603"/>
            <a:ext cx="2103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세븐일레븐 외대점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15B328-61F6-4C9B-BBF3-FB1E3692559D}"/>
              </a:ext>
            </a:extLst>
          </p:cNvPr>
          <p:cNvSpPr txBox="1"/>
          <p:nvPr/>
        </p:nvSpPr>
        <p:spPr>
          <a:xfrm>
            <a:off x="4840693" y="1893401"/>
            <a:ext cx="210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편의점 객체 생성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140824-280F-491C-8C99-D3C2AB92F1A6}"/>
              </a:ext>
            </a:extLst>
          </p:cNvPr>
          <p:cNvSpPr txBox="1"/>
          <p:nvPr/>
        </p:nvSpPr>
        <p:spPr>
          <a:xfrm>
            <a:off x="2631440" y="2947908"/>
            <a:ext cx="210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편의점 이름 입력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06020629-1E2B-4CF5-A5BD-6B34C8CC8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0083" y="978417"/>
            <a:ext cx="1400019" cy="2346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0389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8B87C0-0A0E-40F0-B293-CC6A3233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BB6819-1EE6-424F-917F-5B5754A61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6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0. </a:t>
            </a:r>
            <a:r>
              <a:rPr lang="ko-KR" altLang="en-US" sz="36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주안점</a:t>
            </a:r>
            <a:endParaRPr lang="en-US" altLang="ko-KR" sz="36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36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1. </a:t>
            </a:r>
            <a:r>
              <a:rPr lang="ko-KR" altLang="en-US" sz="36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프로그램 개요</a:t>
            </a:r>
          </a:p>
          <a:p>
            <a:pPr marL="0" indent="0">
              <a:buNone/>
            </a:pPr>
            <a:r>
              <a:rPr lang="en-US" altLang="ko-KR" sz="36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2. </a:t>
            </a:r>
            <a:r>
              <a:rPr lang="ko-KR" altLang="en-US" sz="36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클래스 다이어그램</a:t>
            </a:r>
          </a:p>
          <a:p>
            <a:pPr marL="0" indent="0">
              <a:buNone/>
            </a:pPr>
            <a:r>
              <a:rPr lang="en-US" altLang="ko-KR" sz="36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3. </a:t>
            </a:r>
            <a:r>
              <a:rPr lang="ko-KR" altLang="en-US" sz="36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코드 설명</a:t>
            </a:r>
          </a:p>
          <a:p>
            <a:pPr marL="0" indent="0">
              <a:buNone/>
            </a:pPr>
            <a:r>
              <a:rPr lang="en-US" altLang="ko-KR" sz="36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4. </a:t>
            </a:r>
            <a:r>
              <a:rPr lang="ko-KR" altLang="en-US" sz="36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실행</a:t>
            </a:r>
            <a:endParaRPr lang="en-US" altLang="ko-KR" sz="36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0" indent="0">
              <a:buNone/>
            </a:pPr>
            <a:endParaRPr lang="ko-KR" altLang="en-US" sz="36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0183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64ABC1E-1C8E-46F5-B4EB-D4CD2C60B0B4}"/>
              </a:ext>
            </a:extLst>
          </p:cNvPr>
          <p:cNvSpPr/>
          <p:nvPr/>
        </p:nvSpPr>
        <p:spPr>
          <a:xfrm>
            <a:off x="4843780" y="2265680"/>
            <a:ext cx="2103120" cy="2103120"/>
          </a:xfrm>
          <a:prstGeom prst="roundRect">
            <a:avLst>
              <a:gd name="adj" fmla="val 21378"/>
            </a:avLst>
          </a:prstGeom>
          <a:solidFill>
            <a:srgbClr val="FFD202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DF9EFCD-A414-4047-A6C8-2665A01B08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441" y="2578317"/>
            <a:ext cx="1189159" cy="1189159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936DC19-32AE-4707-82AD-DC9525DB87AA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245360" y="3317240"/>
            <a:ext cx="2598420" cy="0"/>
          </a:xfrm>
          <a:prstGeom prst="straightConnector1">
            <a:avLst/>
          </a:prstGeom>
          <a:ln w="57150">
            <a:solidFill>
              <a:srgbClr val="0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DB0BB5A-723F-4B28-A781-5C73D2397671}"/>
              </a:ext>
            </a:extLst>
          </p:cNvPr>
          <p:cNvSpPr txBox="1"/>
          <p:nvPr/>
        </p:nvSpPr>
        <p:spPr>
          <a:xfrm>
            <a:off x="4840693" y="3903603"/>
            <a:ext cx="2103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세븐일레븐 외대점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15B328-61F6-4C9B-BBF3-FB1E3692559D}"/>
              </a:ext>
            </a:extLst>
          </p:cNvPr>
          <p:cNvSpPr txBox="1"/>
          <p:nvPr/>
        </p:nvSpPr>
        <p:spPr>
          <a:xfrm>
            <a:off x="4840693" y="1893401"/>
            <a:ext cx="210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편의점 객체 생성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140824-280F-491C-8C99-D3C2AB92F1A6}"/>
              </a:ext>
            </a:extLst>
          </p:cNvPr>
          <p:cNvSpPr txBox="1"/>
          <p:nvPr/>
        </p:nvSpPr>
        <p:spPr>
          <a:xfrm>
            <a:off x="2631440" y="2947908"/>
            <a:ext cx="210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편의점 이름 입력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F23B066-6FC6-4F58-95CA-C586340D88C6}"/>
              </a:ext>
            </a:extLst>
          </p:cNvPr>
          <p:cNvSpPr/>
          <p:nvPr/>
        </p:nvSpPr>
        <p:spPr>
          <a:xfrm>
            <a:off x="1467847" y="2934792"/>
            <a:ext cx="774700" cy="774700"/>
          </a:xfrm>
          <a:prstGeom prst="ellipse">
            <a:avLst/>
          </a:prstGeom>
          <a:solidFill>
            <a:srgbClr val="FFD202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KoPubWorld돋움체 Medium" panose="00000600000000000000" pitchFamily="2" charset="-127"/>
                <a:ea typeface="KoPubWorld돋움체 Medium" panose="00000600000000000000"/>
                <a:cs typeface="KoPubWorld돋움체 Medium" panose="00000600000000000000" pitchFamily="2" charset="-127"/>
              </a:rPr>
              <a:t>Start</a:t>
            </a:r>
            <a:endParaRPr lang="ko-KR" altLang="en-US" sz="120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KoPubWorld돋움체 Medium" panose="00000600000000000000" pitchFamily="2" charset="-127"/>
              <a:ea typeface="KoPubWorld돋움체 Medium" panose="00000600000000000000"/>
              <a:cs typeface="KoPubWorld돋움체 Medium" panose="00000600000000000000" pitchFamily="2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0E02E14-5630-46ED-B34A-496E83BA3A68}"/>
              </a:ext>
            </a:extLst>
          </p:cNvPr>
          <p:cNvCxnSpPr>
            <a:cxnSpLocks/>
          </p:cNvCxnSpPr>
          <p:nvPr/>
        </p:nvCxnSpPr>
        <p:spPr>
          <a:xfrm>
            <a:off x="6943813" y="3317240"/>
            <a:ext cx="3754667" cy="0"/>
          </a:xfrm>
          <a:prstGeom prst="straightConnector1">
            <a:avLst/>
          </a:prstGeom>
          <a:ln w="57150">
            <a:solidFill>
              <a:srgbClr val="0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5560BE7-E615-48A2-999B-18DE5EDC8108}"/>
              </a:ext>
            </a:extLst>
          </p:cNvPr>
          <p:cNvSpPr txBox="1"/>
          <p:nvPr/>
        </p:nvSpPr>
        <p:spPr>
          <a:xfrm>
            <a:off x="7771130" y="2934792"/>
            <a:ext cx="210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메인 메뉴 선택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CFBA092-B5FB-4CB7-B951-FA33450F515F}"/>
              </a:ext>
            </a:extLst>
          </p:cNvPr>
          <p:cNvSpPr/>
          <p:nvPr/>
        </p:nvSpPr>
        <p:spPr>
          <a:xfrm>
            <a:off x="4840693" y="4449790"/>
            <a:ext cx="2103120" cy="886134"/>
          </a:xfrm>
          <a:prstGeom prst="roundRect">
            <a:avLst>
              <a:gd name="adj" fmla="val 24505"/>
            </a:avLst>
          </a:prstGeom>
          <a:solidFill>
            <a:srgbClr val="000000"/>
          </a:solidFill>
          <a:ln w="38100">
            <a:solidFill>
              <a:srgbClr val="FFD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3BF8B4-8FDA-49DF-BD08-5137CCC052A8}"/>
              </a:ext>
            </a:extLst>
          </p:cNvPr>
          <p:cNvSpPr txBox="1"/>
          <p:nvPr/>
        </p:nvSpPr>
        <p:spPr>
          <a:xfrm>
            <a:off x="4956474" y="4504927"/>
            <a:ext cx="1563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rgbClr val="FFD20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총 수입</a:t>
            </a:r>
            <a:r>
              <a:rPr lang="en-US" altLang="ko-KR" sz="1600">
                <a:solidFill>
                  <a:srgbClr val="FFD20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: 0</a:t>
            </a:r>
          </a:p>
          <a:p>
            <a:r>
              <a:rPr lang="ko-KR" altLang="en-US" sz="1600">
                <a:solidFill>
                  <a:srgbClr val="FFD20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고객 명단</a:t>
            </a:r>
            <a:r>
              <a:rPr lang="en-US" altLang="ko-KR" sz="1600">
                <a:solidFill>
                  <a:srgbClr val="FFD20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: -</a:t>
            </a:r>
          </a:p>
          <a:p>
            <a:r>
              <a:rPr lang="ko-KR" altLang="en-US" sz="1600">
                <a:solidFill>
                  <a:srgbClr val="FFD20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재고 목록</a:t>
            </a:r>
            <a:r>
              <a:rPr lang="en-US" altLang="ko-KR" sz="1600">
                <a:solidFill>
                  <a:srgbClr val="FFD20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: -</a:t>
            </a:r>
          </a:p>
        </p:txBody>
      </p:sp>
    </p:spTree>
    <p:extLst>
      <p:ext uri="{BB962C8B-B14F-4D97-AF65-F5344CB8AC3E}">
        <p14:creationId xmlns:p14="http://schemas.microsoft.com/office/powerpoint/2010/main" val="955189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0BFEF5FC-C0E5-41FB-ABAB-D9065C5D6920}"/>
              </a:ext>
            </a:extLst>
          </p:cNvPr>
          <p:cNvSpPr txBox="1"/>
          <p:nvPr/>
        </p:nvSpPr>
        <p:spPr>
          <a:xfrm>
            <a:off x="242570" y="740232"/>
            <a:ext cx="3272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메인 메뉴 선택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3EF4A25-7245-42BD-92A0-B7018E2EA9A3}"/>
              </a:ext>
            </a:extLst>
          </p:cNvPr>
          <p:cNvSpPr/>
          <p:nvPr/>
        </p:nvSpPr>
        <p:spPr>
          <a:xfrm>
            <a:off x="3685540" y="2255520"/>
            <a:ext cx="2103120" cy="2103120"/>
          </a:xfrm>
          <a:prstGeom prst="roundRect">
            <a:avLst>
              <a:gd name="adj" fmla="val 21378"/>
            </a:avLst>
          </a:prstGeom>
          <a:solidFill>
            <a:srgbClr val="000000"/>
          </a:solidFill>
          <a:ln w="38100">
            <a:solidFill>
              <a:srgbClr val="FFD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A8E107A0-0779-48D8-8763-6E6C00261353}"/>
              </a:ext>
            </a:extLst>
          </p:cNvPr>
          <p:cNvSpPr/>
          <p:nvPr/>
        </p:nvSpPr>
        <p:spPr>
          <a:xfrm>
            <a:off x="6449060" y="2255520"/>
            <a:ext cx="2103120" cy="2103120"/>
          </a:xfrm>
          <a:prstGeom prst="roundRect">
            <a:avLst>
              <a:gd name="adj" fmla="val 21378"/>
            </a:avLst>
          </a:prstGeom>
          <a:solidFill>
            <a:srgbClr val="FFD202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387C739-89EA-416B-8C15-EEEC31239AFC}"/>
              </a:ext>
            </a:extLst>
          </p:cNvPr>
          <p:cNvSpPr/>
          <p:nvPr/>
        </p:nvSpPr>
        <p:spPr>
          <a:xfrm>
            <a:off x="9212580" y="2255520"/>
            <a:ext cx="2103120" cy="2103120"/>
          </a:xfrm>
          <a:prstGeom prst="roundRect">
            <a:avLst>
              <a:gd name="adj" fmla="val 21378"/>
            </a:avLst>
          </a:prstGeom>
          <a:solidFill>
            <a:srgbClr val="000000"/>
          </a:solidFill>
          <a:ln w="38100">
            <a:solidFill>
              <a:srgbClr val="FFD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CB83E4A7-EBA3-4771-AC63-F2F91BD7D2FE}"/>
              </a:ext>
            </a:extLst>
          </p:cNvPr>
          <p:cNvGrpSpPr/>
          <p:nvPr/>
        </p:nvGrpSpPr>
        <p:grpSpPr>
          <a:xfrm>
            <a:off x="922020" y="2255520"/>
            <a:ext cx="2103120" cy="2103120"/>
            <a:chOff x="922020" y="2255520"/>
            <a:chExt cx="2103120" cy="2103120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B03B4253-3880-42A0-A697-0A69AA60608E}"/>
                </a:ext>
              </a:extLst>
            </p:cNvPr>
            <p:cNvSpPr/>
            <p:nvPr/>
          </p:nvSpPr>
          <p:spPr>
            <a:xfrm>
              <a:off x="922020" y="2255520"/>
              <a:ext cx="2103120" cy="2103120"/>
            </a:xfrm>
            <a:prstGeom prst="roundRect">
              <a:avLst>
                <a:gd name="adj" fmla="val 21378"/>
              </a:avLst>
            </a:prstGeom>
            <a:solidFill>
              <a:srgbClr val="FFD202"/>
            </a:soli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B9A4A50-4ECD-4256-8600-4F9F819F7CBD}"/>
                </a:ext>
              </a:extLst>
            </p:cNvPr>
            <p:cNvSpPr txBox="1"/>
            <p:nvPr/>
          </p:nvSpPr>
          <p:spPr>
            <a:xfrm>
              <a:off x="922020" y="2614582"/>
              <a:ext cx="210312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1</a:t>
              </a:r>
            </a:p>
            <a:p>
              <a:pPr algn="ctr"/>
              <a:r>
                <a:rPr lang="ko-KR" altLang="en-US" sz="280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캐릭터</a:t>
              </a:r>
              <a:endParaRPr lang="en-US" altLang="ko-KR" sz="28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  <a:p>
              <a:pPr algn="ctr"/>
              <a:r>
                <a:rPr lang="ko-KR" altLang="en-US" sz="280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생성하기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9AD7FA4A-7E13-4AA0-A01D-A907A1ADCEA4}"/>
              </a:ext>
            </a:extLst>
          </p:cNvPr>
          <p:cNvSpPr txBox="1"/>
          <p:nvPr/>
        </p:nvSpPr>
        <p:spPr>
          <a:xfrm>
            <a:off x="3685540" y="2614582"/>
            <a:ext cx="21031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solidFill>
                  <a:srgbClr val="FFD20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2</a:t>
            </a:r>
          </a:p>
          <a:p>
            <a:pPr algn="ctr"/>
            <a:r>
              <a:rPr lang="ko-KR" altLang="en-US" sz="2800">
                <a:solidFill>
                  <a:srgbClr val="FFD20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캐릭터</a:t>
            </a:r>
            <a:endParaRPr lang="en-US" altLang="ko-KR" sz="2800">
              <a:solidFill>
                <a:srgbClr val="FFD202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algn="ctr"/>
            <a:r>
              <a:rPr lang="ko-KR" altLang="en-US" sz="2800">
                <a:solidFill>
                  <a:srgbClr val="FFD20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선택하기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64A978-7EAD-4222-9563-67F7070EEBC8}"/>
              </a:ext>
            </a:extLst>
          </p:cNvPr>
          <p:cNvSpPr txBox="1"/>
          <p:nvPr/>
        </p:nvSpPr>
        <p:spPr>
          <a:xfrm>
            <a:off x="6449060" y="2614582"/>
            <a:ext cx="21031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3</a:t>
            </a:r>
          </a:p>
          <a:p>
            <a:pPr algn="ctr"/>
            <a:r>
              <a:rPr lang="ko-KR" altLang="en-US" sz="28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편의점</a:t>
            </a:r>
            <a:endParaRPr lang="en-US" altLang="ko-KR" sz="280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algn="ctr"/>
            <a:r>
              <a:rPr lang="ko-KR" altLang="en-US" sz="28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관리하기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30CC0A-21D9-46BD-B34E-9A93217801DA}"/>
              </a:ext>
            </a:extLst>
          </p:cNvPr>
          <p:cNvSpPr txBox="1"/>
          <p:nvPr/>
        </p:nvSpPr>
        <p:spPr>
          <a:xfrm>
            <a:off x="9212580" y="2614582"/>
            <a:ext cx="21031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solidFill>
                  <a:srgbClr val="FFD20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q</a:t>
            </a:r>
          </a:p>
          <a:p>
            <a:pPr algn="ctr"/>
            <a:r>
              <a:rPr lang="ko-KR" altLang="en-US" sz="2800">
                <a:solidFill>
                  <a:srgbClr val="FFD20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프로그램</a:t>
            </a:r>
            <a:endParaRPr lang="en-US" altLang="ko-KR" sz="2800">
              <a:solidFill>
                <a:srgbClr val="FFD202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algn="ctr"/>
            <a:r>
              <a:rPr lang="ko-KR" altLang="en-US" sz="2800">
                <a:solidFill>
                  <a:srgbClr val="FFD20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종료하기</a:t>
            </a:r>
            <a:endParaRPr lang="en-US" altLang="ko-KR" sz="2800">
              <a:solidFill>
                <a:srgbClr val="FFD202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1688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0BFEF5FC-C0E5-41FB-ABAB-D9065C5D6920}"/>
              </a:ext>
            </a:extLst>
          </p:cNvPr>
          <p:cNvSpPr txBox="1"/>
          <p:nvPr/>
        </p:nvSpPr>
        <p:spPr>
          <a:xfrm>
            <a:off x="242570" y="363319"/>
            <a:ext cx="4786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[</a:t>
            </a:r>
            <a:r>
              <a:rPr lang="ko-KR" altLang="en-US" sz="36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메인 </a:t>
            </a:r>
            <a:r>
              <a:rPr lang="en-US" altLang="ko-KR" sz="36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1] </a:t>
            </a:r>
            <a:r>
              <a:rPr lang="ko-KR" altLang="en-US" sz="36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캐릭터 생성하기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6D38412-76C3-4523-A3D9-D63C432763B3}"/>
              </a:ext>
            </a:extLst>
          </p:cNvPr>
          <p:cNvCxnSpPr>
            <a:cxnSpLocks/>
          </p:cNvCxnSpPr>
          <p:nvPr/>
        </p:nvCxnSpPr>
        <p:spPr>
          <a:xfrm>
            <a:off x="254000" y="3516870"/>
            <a:ext cx="2598420" cy="0"/>
          </a:xfrm>
          <a:prstGeom prst="straightConnector1">
            <a:avLst/>
          </a:prstGeom>
          <a:ln w="57150">
            <a:solidFill>
              <a:srgbClr val="0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33FA7A8-BD83-474B-A484-E25D05AA4917}"/>
              </a:ext>
            </a:extLst>
          </p:cNvPr>
          <p:cNvSpPr txBox="1"/>
          <p:nvPr/>
        </p:nvSpPr>
        <p:spPr>
          <a:xfrm>
            <a:off x="3042373" y="1365081"/>
            <a:ext cx="210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사람 객체 생성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620313-5D28-4772-8128-37B3941386A2}"/>
              </a:ext>
            </a:extLst>
          </p:cNvPr>
          <p:cNvSpPr txBox="1"/>
          <p:nvPr/>
        </p:nvSpPr>
        <p:spPr>
          <a:xfrm>
            <a:off x="394662" y="3147538"/>
            <a:ext cx="210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캐릭터 이름 입력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B5C9595-8B8F-4483-8876-C5AB2B7836C2}"/>
              </a:ext>
            </a:extLst>
          </p:cNvPr>
          <p:cNvCxnSpPr>
            <a:cxnSpLocks/>
          </p:cNvCxnSpPr>
          <p:nvPr/>
        </p:nvCxnSpPr>
        <p:spPr>
          <a:xfrm>
            <a:off x="5384800" y="3516870"/>
            <a:ext cx="2743200" cy="0"/>
          </a:xfrm>
          <a:prstGeom prst="straightConnector1">
            <a:avLst/>
          </a:prstGeom>
          <a:ln w="57150">
            <a:solidFill>
              <a:srgbClr val="0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3B6291F-7EA3-4E39-B266-730809037725}"/>
              </a:ext>
            </a:extLst>
          </p:cNvPr>
          <p:cNvSpPr txBox="1"/>
          <p:nvPr/>
        </p:nvSpPr>
        <p:spPr>
          <a:xfrm>
            <a:off x="5497043" y="3147538"/>
            <a:ext cx="2370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캐릭터 리스트에 저장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985812D-0A1A-4494-A11C-E0F7D32813E2}"/>
              </a:ext>
            </a:extLst>
          </p:cNvPr>
          <p:cNvGrpSpPr/>
          <p:nvPr/>
        </p:nvGrpSpPr>
        <p:grpSpPr>
          <a:xfrm>
            <a:off x="3042373" y="1737360"/>
            <a:ext cx="2106207" cy="4277360"/>
            <a:chOff x="3042373" y="1737360"/>
            <a:chExt cx="2106207" cy="4277360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6D3030C3-C296-4E36-B6A0-EF55799BA7FA}"/>
                </a:ext>
              </a:extLst>
            </p:cNvPr>
            <p:cNvSpPr/>
            <p:nvPr/>
          </p:nvSpPr>
          <p:spPr>
            <a:xfrm>
              <a:off x="3045460" y="1737360"/>
              <a:ext cx="2103120" cy="4277360"/>
            </a:xfrm>
            <a:prstGeom prst="roundRect">
              <a:avLst>
                <a:gd name="adj" fmla="val 21378"/>
              </a:avLst>
            </a:prstGeom>
            <a:solidFill>
              <a:srgbClr val="FFD202"/>
            </a:soli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64230A77-A804-4662-832A-37F7D0A9ED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3923" y="1953777"/>
              <a:ext cx="1400019" cy="23460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48F7E90-9FA7-44D1-955C-69F8096952C5}"/>
                </a:ext>
              </a:extLst>
            </p:cNvPr>
            <p:cNvSpPr txBox="1"/>
            <p:nvPr/>
          </p:nvSpPr>
          <p:spPr>
            <a:xfrm>
              <a:off x="3042373" y="4409678"/>
              <a:ext cx="2103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0001 </a:t>
              </a:r>
              <a:r>
                <a:rPr lang="ko-KR" altLang="en-US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라이언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6566A95-A4DC-434E-BDCA-BFD3E16976C2}"/>
                </a:ext>
              </a:extLst>
            </p:cNvPr>
            <p:cNvSpPr txBox="1"/>
            <p:nvPr/>
          </p:nvSpPr>
          <p:spPr>
            <a:xfrm>
              <a:off x="3312401" y="4913672"/>
              <a:ext cx="156306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잔액</a:t>
              </a:r>
              <a:r>
                <a:rPr lang="en-US" altLang="ko-KR" sz="160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: 0</a:t>
              </a:r>
            </a:p>
            <a:p>
              <a:r>
                <a:rPr lang="ko-KR" altLang="en-US" sz="160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누적 포인트</a:t>
              </a:r>
              <a:r>
                <a:rPr lang="en-US" altLang="ko-KR" sz="160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: 0</a:t>
              </a:r>
            </a:p>
            <a:p>
              <a:r>
                <a:rPr lang="ko-KR" altLang="en-US" sz="160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누적 구매액</a:t>
              </a:r>
              <a:r>
                <a:rPr lang="en-US" altLang="ko-KR" sz="160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: 0</a:t>
              </a:r>
            </a:p>
            <a:p>
              <a:r>
                <a:rPr lang="ko-KR" altLang="en-US" sz="160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구매 내역</a:t>
              </a:r>
              <a:r>
                <a:rPr lang="en-US" altLang="ko-KR" sz="160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: -</a:t>
              </a:r>
              <a:endParaRPr lang="ko-KR" altLang="en-US" sz="16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BBC5E6A0-B582-4780-98F2-85E5670C66EF}"/>
                </a:ext>
              </a:extLst>
            </p:cNvPr>
            <p:cNvCxnSpPr>
              <a:cxnSpLocks/>
            </p:cNvCxnSpPr>
            <p:nvPr/>
          </p:nvCxnSpPr>
          <p:spPr>
            <a:xfrm>
              <a:off x="3042373" y="4819650"/>
              <a:ext cx="2103120" cy="0"/>
            </a:xfrm>
            <a:prstGeom prst="straightConnector1">
              <a:avLst/>
            </a:prstGeom>
            <a:ln w="38100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F23AA753-A6D2-4F42-AB4C-01968D526521}"/>
              </a:ext>
            </a:extLst>
          </p:cNvPr>
          <p:cNvSpPr/>
          <p:nvPr/>
        </p:nvSpPr>
        <p:spPr>
          <a:xfrm>
            <a:off x="8364220" y="1490296"/>
            <a:ext cx="3573780" cy="4524423"/>
          </a:xfrm>
          <a:prstGeom prst="roundRect">
            <a:avLst>
              <a:gd name="adj" fmla="val 13134"/>
            </a:avLst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913DD80-4FA7-475B-99B1-1DFECD7A448A}"/>
              </a:ext>
            </a:extLst>
          </p:cNvPr>
          <p:cNvSpPr txBox="1"/>
          <p:nvPr/>
        </p:nvSpPr>
        <p:spPr>
          <a:xfrm>
            <a:off x="9345689" y="1334601"/>
            <a:ext cx="161084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캐릭터 리스트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8ADA2F3D-1832-4FC0-BF89-24D0F4E3062C}"/>
              </a:ext>
            </a:extLst>
          </p:cNvPr>
          <p:cNvSpPr/>
          <p:nvPr/>
        </p:nvSpPr>
        <p:spPr>
          <a:xfrm>
            <a:off x="8614344" y="2203954"/>
            <a:ext cx="849234" cy="1383233"/>
          </a:xfrm>
          <a:prstGeom prst="roundRect">
            <a:avLst>
              <a:gd name="adj" fmla="val 21378"/>
            </a:avLst>
          </a:prstGeom>
          <a:solidFill>
            <a:srgbClr val="FFD202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pic>
        <p:nvPicPr>
          <p:cNvPr id="41" name="Picture 2">
            <a:extLst>
              <a:ext uri="{FF2B5EF4-FFF2-40B4-BE49-F238E27FC236}">
                <a16:creationId xmlns:a16="http://schemas.microsoft.com/office/drawing/2014/main" id="{CE036AE4-D0A1-48E2-937E-FEF9B9586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5052" y="2291342"/>
            <a:ext cx="565324" cy="94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E79E2F9D-2A20-4E64-9774-6163A8B3416B}"/>
              </a:ext>
            </a:extLst>
          </p:cNvPr>
          <p:cNvSpPr txBox="1"/>
          <p:nvPr/>
        </p:nvSpPr>
        <p:spPr>
          <a:xfrm>
            <a:off x="8613097" y="3283028"/>
            <a:ext cx="8492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0001 </a:t>
            </a:r>
            <a:r>
              <a:rPr lang="ko-KR" altLang="en-US" sz="10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라이언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932D7681-E0D7-4FAF-99FB-E86EAEE8613C}"/>
              </a:ext>
            </a:extLst>
          </p:cNvPr>
          <p:cNvSpPr/>
          <p:nvPr/>
        </p:nvSpPr>
        <p:spPr>
          <a:xfrm>
            <a:off x="9698551" y="2203954"/>
            <a:ext cx="849234" cy="1383233"/>
          </a:xfrm>
          <a:prstGeom prst="roundRect">
            <a:avLst>
              <a:gd name="adj" fmla="val 21378"/>
            </a:avLst>
          </a:prstGeom>
          <a:solidFill>
            <a:schemeClr val="bg1"/>
          </a:solidFill>
          <a:ln w="38100">
            <a:solidFill>
              <a:srgbClr val="0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17A208C6-1187-4EE2-88EC-14E457E4868F}"/>
              </a:ext>
            </a:extLst>
          </p:cNvPr>
          <p:cNvSpPr/>
          <p:nvPr/>
        </p:nvSpPr>
        <p:spPr>
          <a:xfrm>
            <a:off x="10781636" y="2203954"/>
            <a:ext cx="849234" cy="1383233"/>
          </a:xfrm>
          <a:prstGeom prst="roundRect">
            <a:avLst>
              <a:gd name="adj" fmla="val 21378"/>
            </a:avLst>
          </a:prstGeom>
          <a:solidFill>
            <a:schemeClr val="bg1"/>
          </a:solidFill>
          <a:ln w="38100">
            <a:solidFill>
              <a:srgbClr val="0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947A8BD5-252F-4D22-B056-9AE83C66686F}"/>
              </a:ext>
            </a:extLst>
          </p:cNvPr>
          <p:cNvSpPr/>
          <p:nvPr/>
        </p:nvSpPr>
        <p:spPr>
          <a:xfrm>
            <a:off x="10781636" y="3902727"/>
            <a:ext cx="849234" cy="1383233"/>
          </a:xfrm>
          <a:prstGeom prst="roundRect">
            <a:avLst>
              <a:gd name="adj" fmla="val 21378"/>
            </a:avLst>
          </a:prstGeom>
          <a:solidFill>
            <a:schemeClr val="bg1"/>
          </a:solidFill>
          <a:ln w="38100">
            <a:solidFill>
              <a:srgbClr val="0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D61D274B-F4A7-4121-8355-CB80E28D37A1}"/>
              </a:ext>
            </a:extLst>
          </p:cNvPr>
          <p:cNvSpPr/>
          <p:nvPr/>
        </p:nvSpPr>
        <p:spPr>
          <a:xfrm>
            <a:off x="9698551" y="3902727"/>
            <a:ext cx="849234" cy="1383233"/>
          </a:xfrm>
          <a:prstGeom prst="roundRect">
            <a:avLst>
              <a:gd name="adj" fmla="val 21378"/>
            </a:avLst>
          </a:prstGeom>
          <a:solidFill>
            <a:schemeClr val="bg1"/>
          </a:solidFill>
          <a:ln w="38100">
            <a:solidFill>
              <a:srgbClr val="0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F01973AC-8C81-4415-8394-45E7A56122FD}"/>
              </a:ext>
            </a:extLst>
          </p:cNvPr>
          <p:cNvSpPr/>
          <p:nvPr/>
        </p:nvSpPr>
        <p:spPr>
          <a:xfrm>
            <a:off x="8613097" y="3902727"/>
            <a:ext cx="849234" cy="1383233"/>
          </a:xfrm>
          <a:prstGeom prst="roundRect">
            <a:avLst>
              <a:gd name="adj" fmla="val 21378"/>
            </a:avLst>
          </a:prstGeom>
          <a:solidFill>
            <a:schemeClr val="bg1"/>
          </a:solidFill>
          <a:ln w="38100">
            <a:solidFill>
              <a:srgbClr val="0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9201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0BFEF5FC-C0E5-41FB-ABAB-D9065C5D6920}"/>
              </a:ext>
            </a:extLst>
          </p:cNvPr>
          <p:cNvSpPr txBox="1"/>
          <p:nvPr/>
        </p:nvSpPr>
        <p:spPr>
          <a:xfrm>
            <a:off x="242570" y="363319"/>
            <a:ext cx="4786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[</a:t>
            </a:r>
            <a:r>
              <a:rPr lang="ko-KR" altLang="en-US" sz="36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메인 </a:t>
            </a:r>
            <a:r>
              <a:rPr lang="en-US" altLang="ko-KR" sz="36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2] </a:t>
            </a:r>
            <a:r>
              <a:rPr lang="ko-KR" altLang="en-US" sz="36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캐릭터 선택하기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F23AA753-A6D2-4F42-AB4C-01968D526521}"/>
              </a:ext>
            </a:extLst>
          </p:cNvPr>
          <p:cNvSpPr/>
          <p:nvPr/>
        </p:nvSpPr>
        <p:spPr>
          <a:xfrm>
            <a:off x="384001" y="1490296"/>
            <a:ext cx="3573780" cy="4524423"/>
          </a:xfrm>
          <a:prstGeom prst="roundRect">
            <a:avLst>
              <a:gd name="adj" fmla="val 13134"/>
            </a:avLst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913DD80-4FA7-475B-99B1-1DFECD7A448A}"/>
              </a:ext>
            </a:extLst>
          </p:cNvPr>
          <p:cNvSpPr txBox="1"/>
          <p:nvPr/>
        </p:nvSpPr>
        <p:spPr>
          <a:xfrm>
            <a:off x="1365470" y="1334601"/>
            <a:ext cx="161084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캐릭터 리스트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A630F20-08DA-49DC-8CBA-0950849E5FD6}"/>
              </a:ext>
            </a:extLst>
          </p:cNvPr>
          <p:cNvGrpSpPr/>
          <p:nvPr/>
        </p:nvGrpSpPr>
        <p:grpSpPr>
          <a:xfrm>
            <a:off x="632878" y="2203954"/>
            <a:ext cx="850481" cy="1383233"/>
            <a:chOff x="632878" y="2203954"/>
            <a:chExt cx="850481" cy="1383233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8ADA2F3D-1832-4FC0-BF89-24D0F4E3062C}"/>
                </a:ext>
              </a:extLst>
            </p:cNvPr>
            <p:cNvSpPr/>
            <p:nvPr/>
          </p:nvSpPr>
          <p:spPr>
            <a:xfrm>
              <a:off x="634125" y="2203954"/>
              <a:ext cx="849234" cy="1383233"/>
            </a:xfrm>
            <a:prstGeom prst="roundRect">
              <a:avLst>
                <a:gd name="adj" fmla="val 21378"/>
              </a:avLst>
            </a:prstGeom>
            <a:solidFill>
              <a:srgbClr val="FFD202"/>
            </a:soli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CE036AE4-D0A1-48E2-937E-FEF9B95869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833" y="2291342"/>
              <a:ext cx="565324" cy="9473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79E2F9D-2A20-4E64-9774-6163A8B3416B}"/>
                </a:ext>
              </a:extLst>
            </p:cNvPr>
            <p:cNvSpPr txBox="1"/>
            <p:nvPr/>
          </p:nvSpPr>
          <p:spPr>
            <a:xfrm>
              <a:off x="632878" y="3283028"/>
              <a:ext cx="8492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0001 </a:t>
              </a:r>
              <a:r>
                <a:rPr lang="ko-KR" altLang="en-US" sz="100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라이언</a:t>
              </a:r>
            </a:p>
          </p:txBody>
        </p:sp>
      </p:grp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932D7681-E0D7-4FAF-99FB-E86EAEE8613C}"/>
              </a:ext>
            </a:extLst>
          </p:cNvPr>
          <p:cNvSpPr/>
          <p:nvPr/>
        </p:nvSpPr>
        <p:spPr>
          <a:xfrm>
            <a:off x="1718332" y="2203954"/>
            <a:ext cx="849234" cy="1383233"/>
          </a:xfrm>
          <a:prstGeom prst="roundRect">
            <a:avLst>
              <a:gd name="adj" fmla="val 21378"/>
            </a:avLst>
          </a:prstGeom>
          <a:solidFill>
            <a:schemeClr val="bg1"/>
          </a:solidFill>
          <a:ln w="38100">
            <a:solidFill>
              <a:srgbClr val="0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17A208C6-1187-4EE2-88EC-14E457E4868F}"/>
              </a:ext>
            </a:extLst>
          </p:cNvPr>
          <p:cNvSpPr/>
          <p:nvPr/>
        </p:nvSpPr>
        <p:spPr>
          <a:xfrm>
            <a:off x="2801417" y="2203954"/>
            <a:ext cx="849234" cy="1383233"/>
          </a:xfrm>
          <a:prstGeom prst="roundRect">
            <a:avLst>
              <a:gd name="adj" fmla="val 21378"/>
            </a:avLst>
          </a:prstGeom>
          <a:solidFill>
            <a:schemeClr val="bg1"/>
          </a:solidFill>
          <a:ln w="38100">
            <a:solidFill>
              <a:srgbClr val="0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947A8BD5-252F-4D22-B056-9AE83C66686F}"/>
              </a:ext>
            </a:extLst>
          </p:cNvPr>
          <p:cNvSpPr/>
          <p:nvPr/>
        </p:nvSpPr>
        <p:spPr>
          <a:xfrm>
            <a:off x="2801417" y="3902727"/>
            <a:ext cx="849234" cy="1383233"/>
          </a:xfrm>
          <a:prstGeom prst="roundRect">
            <a:avLst>
              <a:gd name="adj" fmla="val 21378"/>
            </a:avLst>
          </a:prstGeom>
          <a:solidFill>
            <a:schemeClr val="bg1"/>
          </a:solidFill>
          <a:ln w="38100">
            <a:solidFill>
              <a:srgbClr val="0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D61D274B-F4A7-4121-8355-CB80E28D37A1}"/>
              </a:ext>
            </a:extLst>
          </p:cNvPr>
          <p:cNvSpPr/>
          <p:nvPr/>
        </p:nvSpPr>
        <p:spPr>
          <a:xfrm>
            <a:off x="1718332" y="3902727"/>
            <a:ext cx="849234" cy="1383233"/>
          </a:xfrm>
          <a:prstGeom prst="roundRect">
            <a:avLst>
              <a:gd name="adj" fmla="val 21378"/>
            </a:avLst>
          </a:prstGeom>
          <a:solidFill>
            <a:schemeClr val="bg1"/>
          </a:solidFill>
          <a:ln w="38100">
            <a:solidFill>
              <a:srgbClr val="0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F01973AC-8C81-4415-8394-45E7A56122FD}"/>
              </a:ext>
            </a:extLst>
          </p:cNvPr>
          <p:cNvSpPr/>
          <p:nvPr/>
        </p:nvSpPr>
        <p:spPr>
          <a:xfrm>
            <a:off x="632878" y="3902727"/>
            <a:ext cx="849234" cy="1383233"/>
          </a:xfrm>
          <a:prstGeom prst="roundRect">
            <a:avLst>
              <a:gd name="adj" fmla="val 21378"/>
            </a:avLst>
          </a:prstGeom>
          <a:solidFill>
            <a:schemeClr val="bg1"/>
          </a:solidFill>
          <a:ln w="38100">
            <a:solidFill>
              <a:srgbClr val="0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13731C3-7E4B-42F9-A89C-577C90724DAF}"/>
              </a:ext>
            </a:extLst>
          </p:cNvPr>
          <p:cNvSpPr/>
          <p:nvPr/>
        </p:nvSpPr>
        <p:spPr>
          <a:xfrm>
            <a:off x="1718332" y="2203954"/>
            <a:ext cx="849234" cy="1383233"/>
          </a:xfrm>
          <a:prstGeom prst="roundRect">
            <a:avLst>
              <a:gd name="adj" fmla="val 21378"/>
            </a:avLst>
          </a:prstGeom>
          <a:solidFill>
            <a:srgbClr val="FFD202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pic>
        <p:nvPicPr>
          <p:cNvPr id="1028" name="Picture 4" descr="일상] 카카오프렌즈 인형 - 무지인형 도착!!!! +.+ : 네이버 블로그">
            <a:extLst>
              <a:ext uri="{FF2B5EF4-FFF2-40B4-BE49-F238E27FC236}">
                <a16:creationId xmlns:a16="http://schemas.microsoft.com/office/drawing/2014/main" id="{C24B3719-75A0-4D8E-9BF2-C41BE7EA5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681" y="2241089"/>
            <a:ext cx="904536" cy="1047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4E50786-B6AC-41A9-8EB5-192FB654A90C}"/>
              </a:ext>
            </a:extLst>
          </p:cNvPr>
          <p:cNvSpPr txBox="1"/>
          <p:nvPr/>
        </p:nvSpPr>
        <p:spPr>
          <a:xfrm>
            <a:off x="1720791" y="3283028"/>
            <a:ext cx="8492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0002 </a:t>
            </a:r>
            <a:r>
              <a:rPr lang="ko-KR" altLang="en-US" sz="10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무지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4BC5332-375F-4561-A4AF-A082351EBCF3}"/>
              </a:ext>
            </a:extLst>
          </p:cNvPr>
          <p:cNvSpPr/>
          <p:nvPr/>
        </p:nvSpPr>
        <p:spPr>
          <a:xfrm>
            <a:off x="2801417" y="2203954"/>
            <a:ext cx="849234" cy="1383233"/>
          </a:xfrm>
          <a:prstGeom prst="roundRect">
            <a:avLst>
              <a:gd name="adj" fmla="val 21378"/>
            </a:avLst>
          </a:prstGeom>
          <a:solidFill>
            <a:srgbClr val="FFD202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pic>
        <p:nvPicPr>
          <p:cNvPr id="1030" name="Picture 6" descr="춘식이는 야옹">
            <a:extLst>
              <a:ext uri="{FF2B5EF4-FFF2-40B4-BE49-F238E27FC236}">
                <a16:creationId xmlns:a16="http://schemas.microsoft.com/office/drawing/2014/main" id="{B0C77D33-DD9B-4682-B000-55E76D799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494" y="2194591"/>
            <a:ext cx="1132692" cy="1132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5519901-F3E9-4297-9B27-F30722E06187}"/>
              </a:ext>
            </a:extLst>
          </p:cNvPr>
          <p:cNvSpPr txBox="1"/>
          <p:nvPr/>
        </p:nvSpPr>
        <p:spPr>
          <a:xfrm>
            <a:off x="2784223" y="3283028"/>
            <a:ext cx="8492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0003 </a:t>
            </a:r>
            <a:r>
              <a:rPr lang="ko-KR" altLang="en-US" sz="10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춘식이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4A1827C-3A38-4F58-9CBF-53F7C3EBE4B1}"/>
              </a:ext>
            </a:extLst>
          </p:cNvPr>
          <p:cNvCxnSpPr>
            <a:cxnSpLocks/>
          </p:cNvCxnSpPr>
          <p:nvPr/>
        </p:nvCxnSpPr>
        <p:spPr>
          <a:xfrm>
            <a:off x="4189173" y="3581246"/>
            <a:ext cx="2303991" cy="0"/>
          </a:xfrm>
          <a:prstGeom prst="straightConnector1">
            <a:avLst/>
          </a:prstGeom>
          <a:ln w="57150">
            <a:solidFill>
              <a:srgbClr val="0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F714878-80F0-4D68-AA20-9593814092EE}"/>
              </a:ext>
            </a:extLst>
          </p:cNvPr>
          <p:cNvSpPr txBox="1"/>
          <p:nvPr/>
        </p:nvSpPr>
        <p:spPr>
          <a:xfrm>
            <a:off x="4098489" y="3211914"/>
            <a:ext cx="2370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캐릭터 선택</a:t>
            </a:r>
            <a:r>
              <a:rPr lang="en-US" altLang="ko-KR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(</a:t>
            </a:r>
            <a:r>
              <a:rPr lang="ko-KR" altLang="en-US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코드</a:t>
            </a:r>
            <a:r>
              <a:rPr lang="en-US" altLang="ko-KR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)</a:t>
            </a:r>
            <a:endParaRPr lang="ko-KR" altLang="en-US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5D929B5-22E7-4F16-A50E-330BF4D1C2B6}"/>
              </a:ext>
            </a:extLst>
          </p:cNvPr>
          <p:cNvGrpSpPr/>
          <p:nvPr/>
        </p:nvGrpSpPr>
        <p:grpSpPr>
          <a:xfrm>
            <a:off x="4858639" y="3752507"/>
            <a:ext cx="850481" cy="1383233"/>
            <a:chOff x="632878" y="2203954"/>
            <a:chExt cx="850481" cy="1383233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FA682E14-3CEA-47DD-BF2E-2BF62D932893}"/>
                </a:ext>
              </a:extLst>
            </p:cNvPr>
            <p:cNvSpPr/>
            <p:nvPr/>
          </p:nvSpPr>
          <p:spPr>
            <a:xfrm>
              <a:off x="634125" y="2203954"/>
              <a:ext cx="849234" cy="1383233"/>
            </a:xfrm>
            <a:prstGeom prst="roundRect">
              <a:avLst>
                <a:gd name="adj" fmla="val 21378"/>
              </a:avLst>
            </a:prstGeom>
            <a:solidFill>
              <a:srgbClr val="FFD202"/>
            </a:soli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  <p:pic>
          <p:nvPicPr>
            <p:cNvPr id="46" name="Picture 2">
              <a:extLst>
                <a:ext uri="{FF2B5EF4-FFF2-40B4-BE49-F238E27FC236}">
                  <a16:creationId xmlns:a16="http://schemas.microsoft.com/office/drawing/2014/main" id="{E49EB24D-B967-4F90-963B-F3849A0B0A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833" y="2291342"/>
              <a:ext cx="565324" cy="9473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0000DDD-7A5B-4915-9660-50EF6E1B3B87}"/>
                </a:ext>
              </a:extLst>
            </p:cNvPr>
            <p:cNvSpPr txBox="1"/>
            <p:nvPr/>
          </p:nvSpPr>
          <p:spPr>
            <a:xfrm>
              <a:off x="632878" y="3283028"/>
              <a:ext cx="8492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0001 </a:t>
              </a:r>
              <a:r>
                <a:rPr lang="ko-KR" altLang="en-US" sz="100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라이언</a:t>
              </a: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B2495BAB-0566-4F91-9ABE-5220DD602D4C}"/>
              </a:ext>
            </a:extLst>
          </p:cNvPr>
          <p:cNvGrpSpPr/>
          <p:nvPr/>
        </p:nvGrpSpPr>
        <p:grpSpPr>
          <a:xfrm>
            <a:off x="9549506" y="3330633"/>
            <a:ext cx="2103120" cy="954107"/>
            <a:chOff x="922020" y="2243723"/>
            <a:chExt cx="2103120" cy="954107"/>
          </a:xfrm>
        </p:grpSpPr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20C39C2C-92E4-4C66-971E-3332D0ED2B8A}"/>
                </a:ext>
              </a:extLst>
            </p:cNvPr>
            <p:cNvSpPr/>
            <p:nvPr/>
          </p:nvSpPr>
          <p:spPr>
            <a:xfrm>
              <a:off x="922020" y="2243723"/>
              <a:ext cx="2103120" cy="954107"/>
            </a:xfrm>
            <a:prstGeom prst="roundRect">
              <a:avLst>
                <a:gd name="adj" fmla="val 21378"/>
              </a:avLst>
            </a:prstGeom>
            <a:solidFill>
              <a:srgbClr val="FFD202"/>
            </a:soli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6BF0FFD-17A4-40A8-8BFC-3A8F0C2E6C2B}"/>
                </a:ext>
              </a:extLst>
            </p:cNvPr>
            <p:cNvSpPr txBox="1"/>
            <p:nvPr/>
          </p:nvSpPr>
          <p:spPr>
            <a:xfrm>
              <a:off x="922020" y="2268333"/>
              <a:ext cx="210312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4</a:t>
              </a:r>
            </a:p>
            <a:p>
              <a:pPr algn="ctr"/>
              <a:r>
                <a:rPr lang="ko-KR" altLang="en-US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편의점 이용 정보</a:t>
              </a:r>
              <a:endParaRPr lang="en-US" altLang="ko-KR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  <a:p>
              <a:pPr algn="ctr"/>
              <a:r>
                <a:rPr lang="ko-KR" altLang="en-US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조회하기</a:t>
              </a: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B16B2D78-8C18-4AD5-82F6-79F205F5B954}"/>
              </a:ext>
            </a:extLst>
          </p:cNvPr>
          <p:cNvGrpSpPr/>
          <p:nvPr/>
        </p:nvGrpSpPr>
        <p:grpSpPr>
          <a:xfrm>
            <a:off x="7101148" y="1915691"/>
            <a:ext cx="2103120" cy="954107"/>
            <a:chOff x="922020" y="2243723"/>
            <a:chExt cx="2103120" cy="954107"/>
          </a:xfrm>
        </p:grpSpPr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FCDBA71C-528C-4320-AB04-41C6D8E59DF5}"/>
                </a:ext>
              </a:extLst>
            </p:cNvPr>
            <p:cNvSpPr/>
            <p:nvPr/>
          </p:nvSpPr>
          <p:spPr>
            <a:xfrm>
              <a:off x="922020" y="2243723"/>
              <a:ext cx="2103120" cy="954107"/>
            </a:xfrm>
            <a:prstGeom prst="roundRect">
              <a:avLst>
                <a:gd name="adj" fmla="val 21378"/>
              </a:avLst>
            </a:prstGeom>
            <a:solidFill>
              <a:srgbClr val="FFD202"/>
            </a:soli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EEBDC5B-7D96-4856-9531-011E0A38B894}"/>
                </a:ext>
              </a:extLst>
            </p:cNvPr>
            <p:cNvSpPr txBox="1"/>
            <p:nvPr/>
          </p:nvSpPr>
          <p:spPr>
            <a:xfrm>
              <a:off x="922020" y="2397642"/>
              <a:ext cx="2103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1</a:t>
              </a:r>
            </a:p>
            <a:p>
              <a:pPr algn="ctr"/>
              <a:r>
                <a:rPr lang="ko-KR" altLang="en-US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돈 벌기</a:t>
              </a: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BEAE93FC-8655-40F9-A018-73FAEE61E0DD}"/>
              </a:ext>
            </a:extLst>
          </p:cNvPr>
          <p:cNvGrpSpPr/>
          <p:nvPr/>
        </p:nvGrpSpPr>
        <p:grpSpPr>
          <a:xfrm>
            <a:off x="9549506" y="1915691"/>
            <a:ext cx="2103120" cy="954775"/>
            <a:chOff x="922020" y="2243723"/>
            <a:chExt cx="2103120" cy="954775"/>
          </a:xfrm>
        </p:grpSpPr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9FEF8C5E-AE50-48D3-AA2F-951391506DB2}"/>
                </a:ext>
              </a:extLst>
            </p:cNvPr>
            <p:cNvSpPr/>
            <p:nvPr/>
          </p:nvSpPr>
          <p:spPr>
            <a:xfrm>
              <a:off x="922020" y="2243723"/>
              <a:ext cx="2103120" cy="954107"/>
            </a:xfrm>
            <a:prstGeom prst="roundRect">
              <a:avLst>
                <a:gd name="adj" fmla="val 21378"/>
              </a:avLst>
            </a:prstGeom>
            <a:solidFill>
              <a:srgbClr val="FFD202"/>
            </a:soli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87ADAD3-8F8A-43B1-8B1C-EFB863089BB0}"/>
                </a:ext>
              </a:extLst>
            </p:cNvPr>
            <p:cNvSpPr txBox="1"/>
            <p:nvPr/>
          </p:nvSpPr>
          <p:spPr>
            <a:xfrm>
              <a:off x="922020" y="2275168"/>
              <a:ext cx="210312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2</a:t>
              </a:r>
            </a:p>
            <a:p>
              <a:pPr algn="ctr"/>
              <a:r>
                <a:rPr lang="ko-KR" altLang="en-US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편의점에서</a:t>
              </a:r>
              <a:endParaRPr lang="en-US" altLang="ko-KR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  <a:p>
              <a:pPr algn="ctr"/>
              <a:r>
                <a:rPr lang="ko-KR" altLang="en-US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물건 사기</a:t>
              </a: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F51E45F4-7925-4792-9112-253E7B3E25B3}"/>
              </a:ext>
            </a:extLst>
          </p:cNvPr>
          <p:cNvGrpSpPr/>
          <p:nvPr/>
        </p:nvGrpSpPr>
        <p:grpSpPr>
          <a:xfrm>
            <a:off x="7101148" y="3335847"/>
            <a:ext cx="2103120" cy="954775"/>
            <a:chOff x="922020" y="2243723"/>
            <a:chExt cx="2103120" cy="954775"/>
          </a:xfrm>
        </p:grpSpPr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7AF5F429-537C-436B-9DF5-8F1704D284AE}"/>
                </a:ext>
              </a:extLst>
            </p:cNvPr>
            <p:cNvSpPr/>
            <p:nvPr/>
          </p:nvSpPr>
          <p:spPr>
            <a:xfrm>
              <a:off x="922020" y="2243723"/>
              <a:ext cx="2103120" cy="954107"/>
            </a:xfrm>
            <a:prstGeom prst="roundRect">
              <a:avLst>
                <a:gd name="adj" fmla="val 21378"/>
              </a:avLst>
            </a:prstGeom>
            <a:solidFill>
              <a:srgbClr val="FFD202"/>
            </a:soli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8F6DC7A-51B5-4C20-A38F-D11E8A7B56D2}"/>
                </a:ext>
              </a:extLst>
            </p:cNvPr>
            <p:cNvSpPr txBox="1"/>
            <p:nvPr/>
          </p:nvSpPr>
          <p:spPr>
            <a:xfrm>
              <a:off x="922020" y="2275168"/>
              <a:ext cx="210312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3</a:t>
              </a:r>
            </a:p>
            <a:p>
              <a:pPr algn="ctr"/>
              <a:r>
                <a:rPr lang="ko-KR" altLang="en-US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잔액</a:t>
              </a:r>
              <a:endParaRPr lang="en-US" altLang="ko-KR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  <a:p>
              <a:pPr algn="ctr"/>
              <a:r>
                <a:rPr lang="ko-KR" altLang="en-US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조회하기</a:t>
              </a: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C0EB6DB7-8AB5-49E9-87F0-FAA6E503FE78}"/>
              </a:ext>
            </a:extLst>
          </p:cNvPr>
          <p:cNvGrpSpPr/>
          <p:nvPr/>
        </p:nvGrpSpPr>
        <p:grpSpPr>
          <a:xfrm>
            <a:off x="8370548" y="4748918"/>
            <a:ext cx="2103120" cy="954107"/>
            <a:chOff x="922020" y="2243723"/>
            <a:chExt cx="2103120" cy="954107"/>
          </a:xfrm>
        </p:grpSpPr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5A77CD44-3915-4C68-A1D8-C71BEBE4A3D9}"/>
                </a:ext>
              </a:extLst>
            </p:cNvPr>
            <p:cNvSpPr/>
            <p:nvPr/>
          </p:nvSpPr>
          <p:spPr>
            <a:xfrm>
              <a:off x="922020" y="2243723"/>
              <a:ext cx="2103120" cy="954107"/>
            </a:xfrm>
            <a:prstGeom prst="roundRect">
              <a:avLst>
                <a:gd name="adj" fmla="val 21378"/>
              </a:avLst>
            </a:prstGeom>
            <a:solidFill>
              <a:srgbClr val="FFD202"/>
            </a:soli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8161705-B25E-44CC-931A-CE51C56E8F4A}"/>
                </a:ext>
              </a:extLst>
            </p:cNvPr>
            <p:cNvSpPr txBox="1"/>
            <p:nvPr/>
          </p:nvSpPr>
          <p:spPr>
            <a:xfrm>
              <a:off x="922020" y="2268333"/>
              <a:ext cx="210312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q</a:t>
              </a:r>
            </a:p>
            <a:p>
              <a:pPr algn="ctr"/>
              <a:r>
                <a:rPr lang="ko-KR" altLang="en-US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메인 메뉴로</a:t>
              </a:r>
              <a:endParaRPr lang="en-US" altLang="ko-KR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  <a:p>
              <a:pPr algn="ctr"/>
              <a:r>
                <a:rPr lang="ko-KR" altLang="en-US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돌아가기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2335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0BFEF5FC-C0E5-41FB-ABAB-D9065C5D6920}"/>
              </a:ext>
            </a:extLst>
          </p:cNvPr>
          <p:cNvSpPr txBox="1"/>
          <p:nvPr/>
        </p:nvSpPr>
        <p:spPr>
          <a:xfrm>
            <a:off x="242570" y="363319"/>
            <a:ext cx="4786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[</a:t>
            </a:r>
            <a:r>
              <a:rPr lang="ko-KR" altLang="en-US" sz="36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메인 </a:t>
            </a:r>
            <a:r>
              <a:rPr lang="en-US" altLang="ko-KR" sz="36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3] </a:t>
            </a:r>
            <a:r>
              <a:rPr lang="ko-KR" altLang="en-US" sz="36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편의점 관리하기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A74475FA-028B-4DF9-A7D7-C2F879B3E72F}"/>
              </a:ext>
            </a:extLst>
          </p:cNvPr>
          <p:cNvSpPr/>
          <p:nvPr/>
        </p:nvSpPr>
        <p:spPr>
          <a:xfrm>
            <a:off x="583879" y="2176723"/>
            <a:ext cx="10388922" cy="210669"/>
          </a:xfrm>
          <a:prstGeom prst="roundRect">
            <a:avLst>
              <a:gd name="adj" fmla="val 196"/>
            </a:avLst>
          </a:prstGeom>
          <a:noFill/>
          <a:ln w="952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7449C88-4A33-4C7A-B5D6-4CC39BDDD374}"/>
              </a:ext>
            </a:extLst>
          </p:cNvPr>
          <p:cNvGrpSpPr/>
          <p:nvPr/>
        </p:nvGrpSpPr>
        <p:grpSpPr>
          <a:xfrm>
            <a:off x="7157913" y="1270021"/>
            <a:ext cx="3297382" cy="906702"/>
            <a:chOff x="3439353" y="1270021"/>
            <a:chExt cx="3297382" cy="906702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1D7BC941-24ED-4029-A593-DE8C8C5E4B6F}"/>
                </a:ext>
              </a:extLst>
            </p:cNvPr>
            <p:cNvSpPr/>
            <p:nvPr/>
          </p:nvSpPr>
          <p:spPr>
            <a:xfrm>
              <a:off x="3439353" y="1270021"/>
              <a:ext cx="3297382" cy="646331"/>
            </a:xfrm>
            <a:prstGeom prst="roundRect">
              <a:avLst>
                <a:gd name="adj" fmla="val 196"/>
              </a:avLst>
            </a:prstGeom>
            <a:solidFill>
              <a:srgbClr val="FFD202"/>
            </a:solidFill>
            <a:ln w="139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>
                  <a:solidFill>
                    <a:schemeClr val="tx1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세븐일레븐 외대점</a:t>
              </a: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515CB24A-0A62-466F-9710-F924771A4BB8}"/>
                </a:ext>
              </a:extLst>
            </p:cNvPr>
            <p:cNvCxnSpPr>
              <a:cxnSpLocks/>
            </p:cNvCxnSpPr>
            <p:nvPr/>
          </p:nvCxnSpPr>
          <p:spPr>
            <a:xfrm>
              <a:off x="4012942" y="1910505"/>
              <a:ext cx="0" cy="266218"/>
            </a:xfrm>
            <a:prstGeom prst="line">
              <a:avLst/>
            </a:prstGeom>
            <a:ln w="139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F78626D0-1495-48D9-AFE9-7EE64325D043}"/>
                </a:ext>
              </a:extLst>
            </p:cNvPr>
            <p:cNvCxnSpPr>
              <a:cxnSpLocks/>
            </p:cNvCxnSpPr>
            <p:nvPr/>
          </p:nvCxnSpPr>
          <p:spPr>
            <a:xfrm>
              <a:off x="5088044" y="1910505"/>
              <a:ext cx="0" cy="266218"/>
            </a:xfrm>
            <a:prstGeom prst="line">
              <a:avLst/>
            </a:prstGeom>
            <a:ln w="139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E942A4EF-FDD6-4FAC-A501-D6089EC90059}"/>
                </a:ext>
              </a:extLst>
            </p:cNvPr>
            <p:cNvCxnSpPr>
              <a:cxnSpLocks/>
            </p:cNvCxnSpPr>
            <p:nvPr/>
          </p:nvCxnSpPr>
          <p:spPr>
            <a:xfrm>
              <a:off x="6217920" y="1910505"/>
              <a:ext cx="0" cy="266218"/>
            </a:xfrm>
            <a:prstGeom prst="line">
              <a:avLst/>
            </a:prstGeom>
            <a:ln w="139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A799B08C-6AC7-488C-AD68-CF54630BFC14}"/>
              </a:ext>
            </a:extLst>
          </p:cNvPr>
          <p:cNvSpPr/>
          <p:nvPr/>
        </p:nvSpPr>
        <p:spPr>
          <a:xfrm>
            <a:off x="583879" y="6494681"/>
            <a:ext cx="10388922" cy="210669"/>
          </a:xfrm>
          <a:prstGeom prst="roundRect">
            <a:avLst>
              <a:gd name="adj" fmla="val 196"/>
            </a:avLst>
          </a:prstGeom>
          <a:noFill/>
          <a:ln w="952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BEC1F27D-5ED8-4EF4-8E32-40468B1FB69C}"/>
              </a:ext>
            </a:extLst>
          </p:cNvPr>
          <p:cNvCxnSpPr>
            <a:cxnSpLocks/>
          </p:cNvCxnSpPr>
          <p:nvPr/>
        </p:nvCxnSpPr>
        <p:spPr>
          <a:xfrm>
            <a:off x="1178302" y="2387392"/>
            <a:ext cx="0" cy="4107289"/>
          </a:xfrm>
          <a:prstGeom prst="line">
            <a:avLst/>
          </a:prstGeom>
          <a:ln w="139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33B3F00B-8EA8-47F2-936A-4B8006D2EB85}"/>
              </a:ext>
            </a:extLst>
          </p:cNvPr>
          <p:cNvCxnSpPr>
            <a:cxnSpLocks/>
          </p:cNvCxnSpPr>
          <p:nvPr/>
        </p:nvCxnSpPr>
        <p:spPr>
          <a:xfrm>
            <a:off x="10381404" y="2387392"/>
            <a:ext cx="0" cy="4107289"/>
          </a:xfrm>
          <a:prstGeom prst="line">
            <a:avLst/>
          </a:prstGeom>
          <a:ln w="139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5FAEE9A0-2D84-47A2-BA3D-E3D263741997}"/>
              </a:ext>
            </a:extLst>
          </p:cNvPr>
          <p:cNvGrpSpPr/>
          <p:nvPr/>
        </p:nvGrpSpPr>
        <p:grpSpPr>
          <a:xfrm>
            <a:off x="4393013" y="3952208"/>
            <a:ext cx="2103120" cy="954107"/>
            <a:chOff x="922020" y="2243723"/>
            <a:chExt cx="2103120" cy="954107"/>
          </a:xfrm>
        </p:grpSpPr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879C6326-9881-4197-8141-B27DCD7379CF}"/>
                </a:ext>
              </a:extLst>
            </p:cNvPr>
            <p:cNvSpPr/>
            <p:nvPr/>
          </p:nvSpPr>
          <p:spPr>
            <a:xfrm>
              <a:off x="922020" y="2243723"/>
              <a:ext cx="2103120" cy="954107"/>
            </a:xfrm>
            <a:prstGeom prst="roundRect">
              <a:avLst>
                <a:gd name="adj" fmla="val 21378"/>
              </a:avLst>
            </a:prstGeom>
            <a:solidFill>
              <a:srgbClr val="FFD202"/>
            </a:soli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BDBD655-CCCE-4183-A00B-AD6194747E8B}"/>
                </a:ext>
              </a:extLst>
            </p:cNvPr>
            <p:cNvSpPr txBox="1"/>
            <p:nvPr/>
          </p:nvSpPr>
          <p:spPr>
            <a:xfrm>
              <a:off x="922020" y="2268333"/>
              <a:ext cx="210312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4</a:t>
              </a:r>
            </a:p>
            <a:p>
              <a:pPr algn="ctr"/>
              <a:r>
                <a:rPr lang="ko-KR" altLang="en-US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편의점 고객 명단</a:t>
              </a:r>
              <a:endParaRPr lang="en-US" altLang="ko-KR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  <a:p>
              <a:pPr algn="ctr"/>
              <a:r>
                <a:rPr lang="ko-KR" altLang="en-US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조회하기</a:t>
              </a: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8DE26224-C06C-41B0-8076-B6862D07ACD3}"/>
              </a:ext>
            </a:extLst>
          </p:cNvPr>
          <p:cNvGrpSpPr/>
          <p:nvPr/>
        </p:nvGrpSpPr>
        <p:grpSpPr>
          <a:xfrm>
            <a:off x="1584325" y="2740349"/>
            <a:ext cx="2103120" cy="954107"/>
            <a:chOff x="922020" y="2243723"/>
            <a:chExt cx="2103120" cy="954107"/>
          </a:xfrm>
        </p:grpSpPr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6D4A4E4D-0BC8-4E73-8E0E-6ED960F5E252}"/>
                </a:ext>
              </a:extLst>
            </p:cNvPr>
            <p:cNvSpPr/>
            <p:nvPr/>
          </p:nvSpPr>
          <p:spPr>
            <a:xfrm>
              <a:off x="922020" y="2243723"/>
              <a:ext cx="2103120" cy="954107"/>
            </a:xfrm>
            <a:prstGeom prst="roundRect">
              <a:avLst>
                <a:gd name="adj" fmla="val 21378"/>
              </a:avLst>
            </a:prstGeom>
            <a:solidFill>
              <a:srgbClr val="FFD202"/>
            </a:soli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8E8C651-0D18-4261-9712-810B61DE5267}"/>
                </a:ext>
              </a:extLst>
            </p:cNvPr>
            <p:cNvSpPr txBox="1"/>
            <p:nvPr/>
          </p:nvSpPr>
          <p:spPr>
            <a:xfrm>
              <a:off x="922020" y="2397642"/>
              <a:ext cx="2103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1</a:t>
              </a:r>
            </a:p>
            <a:p>
              <a:pPr algn="ctr"/>
              <a:r>
                <a:rPr lang="ko-KR" altLang="en-US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상품 등록</a:t>
              </a: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690C8940-01B8-41D9-8A17-947F9FE31AC3}"/>
              </a:ext>
            </a:extLst>
          </p:cNvPr>
          <p:cNvGrpSpPr/>
          <p:nvPr/>
        </p:nvGrpSpPr>
        <p:grpSpPr>
          <a:xfrm>
            <a:off x="4393013" y="2740349"/>
            <a:ext cx="2103120" cy="954775"/>
            <a:chOff x="922020" y="2243723"/>
            <a:chExt cx="2103120" cy="954775"/>
          </a:xfrm>
        </p:grpSpPr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0487451D-A51C-463A-AD09-8E6B25E41A49}"/>
                </a:ext>
              </a:extLst>
            </p:cNvPr>
            <p:cNvSpPr/>
            <p:nvPr/>
          </p:nvSpPr>
          <p:spPr>
            <a:xfrm>
              <a:off x="922020" y="2243723"/>
              <a:ext cx="2103120" cy="954107"/>
            </a:xfrm>
            <a:prstGeom prst="roundRect">
              <a:avLst>
                <a:gd name="adj" fmla="val 21378"/>
              </a:avLst>
            </a:prstGeom>
            <a:solidFill>
              <a:srgbClr val="FFD202"/>
            </a:soli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0F7FB8D-80FD-4950-A3E7-504B933ECF9A}"/>
                </a:ext>
              </a:extLst>
            </p:cNvPr>
            <p:cNvSpPr txBox="1"/>
            <p:nvPr/>
          </p:nvSpPr>
          <p:spPr>
            <a:xfrm>
              <a:off x="922020" y="2275168"/>
              <a:ext cx="210312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2</a:t>
              </a:r>
            </a:p>
            <a:p>
              <a:pPr algn="ctr"/>
              <a:r>
                <a:rPr lang="ko-KR" altLang="en-US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할인 이벤트</a:t>
              </a:r>
              <a:endParaRPr lang="en-US" altLang="ko-KR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  <a:p>
              <a:pPr algn="ctr"/>
              <a:r>
                <a:rPr lang="ko-KR" altLang="en-US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생성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D5361566-BDF2-4534-AB94-EAE6D61CC456}"/>
              </a:ext>
            </a:extLst>
          </p:cNvPr>
          <p:cNvGrpSpPr/>
          <p:nvPr/>
        </p:nvGrpSpPr>
        <p:grpSpPr>
          <a:xfrm>
            <a:off x="1584325" y="3960761"/>
            <a:ext cx="2103120" cy="955443"/>
            <a:chOff x="922020" y="2243723"/>
            <a:chExt cx="2103120" cy="955443"/>
          </a:xfrm>
        </p:grpSpPr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194A57DA-034C-427A-9094-A67B1FA65814}"/>
                </a:ext>
              </a:extLst>
            </p:cNvPr>
            <p:cNvSpPr/>
            <p:nvPr/>
          </p:nvSpPr>
          <p:spPr>
            <a:xfrm>
              <a:off x="922020" y="2243723"/>
              <a:ext cx="2103120" cy="954107"/>
            </a:xfrm>
            <a:prstGeom prst="roundRect">
              <a:avLst>
                <a:gd name="adj" fmla="val 21378"/>
              </a:avLst>
            </a:prstGeom>
            <a:solidFill>
              <a:srgbClr val="FFD202"/>
            </a:soli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4EE1837-3F68-4D02-ADD2-CB6F49C8B4E7}"/>
                </a:ext>
              </a:extLst>
            </p:cNvPr>
            <p:cNvSpPr txBox="1"/>
            <p:nvPr/>
          </p:nvSpPr>
          <p:spPr>
            <a:xfrm>
              <a:off x="922020" y="2275836"/>
              <a:ext cx="210312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3</a:t>
              </a:r>
            </a:p>
            <a:p>
              <a:pPr algn="ctr"/>
              <a:r>
                <a:rPr lang="ko-KR" altLang="en-US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편의점 수입</a:t>
              </a:r>
              <a:endParaRPr lang="en-US" altLang="ko-KR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  <a:p>
              <a:pPr algn="ctr"/>
              <a:r>
                <a:rPr lang="ko-KR" altLang="en-US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조회하기</a:t>
              </a: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60A07BCA-3FA5-4EC7-A8C7-A3375BC12D38}"/>
              </a:ext>
            </a:extLst>
          </p:cNvPr>
          <p:cNvGrpSpPr/>
          <p:nvPr/>
        </p:nvGrpSpPr>
        <p:grpSpPr>
          <a:xfrm>
            <a:off x="3049266" y="5217650"/>
            <a:ext cx="2103120" cy="954107"/>
            <a:chOff x="922020" y="2243723"/>
            <a:chExt cx="2103120" cy="954107"/>
          </a:xfrm>
        </p:grpSpPr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id="{28B2E64C-FBE5-4A5F-9A74-A118C1280FD9}"/>
                </a:ext>
              </a:extLst>
            </p:cNvPr>
            <p:cNvSpPr/>
            <p:nvPr/>
          </p:nvSpPr>
          <p:spPr>
            <a:xfrm>
              <a:off x="922020" y="2243723"/>
              <a:ext cx="2103120" cy="954107"/>
            </a:xfrm>
            <a:prstGeom prst="roundRect">
              <a:avLst>
                <a:gd name="adj" fmla="val 21378"/>
              </a:avLst>
            </a:prstGeom>
            <a:solidFill>
              <a:srgbClr val="FFD202"/>
            </a:soli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B3BC7E9E-FC41-4036-AE54-09BA7516E300}"/>
                </a:ext>
              </a:extLst>
            </p:cNvPr>
            <p:cNvSpPr txBox="1"/>
            <p:nvPr/>
          </p:nvSpPr>
          <p:spPr>
            <a:xfrm>
              <a:off x="922020" y="2268333"/>
              <a:ext cx="210312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5</a:t>
              </a:r>
            </a:p>
            <a:p>
              <a:pPr algn="ctr"/>
              <a:r>
                <a:rPr lang="ko-KR" altLang="en-US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편의점 재고 목록</a:t>
              </a:r>
              <a:endParaRPr lang="en-US" altLang="ko-KR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  <a:p>
              <a:pPr algn="ctr"/>
              <a:r>
                <a:rPr lang="ko-KR" altLang="en-US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조회하기</a:t>
              </a: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D7247F9C-2635-424D-8760-C430AB679F4A}"/>
              </a:ext>
            </a:extLst>
          </p:cNvPr>
          <p:cNvGrpSpPr/>
          <p:nvPr/>
        </p:nvGrpSpPr>
        <p:grpSpPr>
          <a:xfrm>
            <a:off x="7635239" y="4022173"/>
            <a:ext cx="2103120" cy="954107"/>
            <a:chOff x="922020" y="2243723"/>
            <a:chExt cx="2103120" cy="954107"/>
          </a:xfrm>
        </p:grpSpPr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D12AFCA4-380E-406A-891E-D5A6F286FA08}"/>
                </a:ext>
              </a:extLst>
            </p:cNvPr>
            <p:cNvSpPr/>
            <p:nvPr/>
          </p:nvSpPr>
          <p:spPr>
            <a:xfrm>
              <a:off x="922020" y="2243723"/>
              <a:ext cx="2103120" cy="954107"/>
            </a:xfrm>
            <a:prstGeom prst="roundRect">
              <a:avLst>
                <a:gd name="adj" fmla="val 21378"/>
              </a:avLst>
            </a:prstGeom>
            <a:solidFill>
              <a:srgbClr val="FFD202"/>
            </a:soli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B5482B40-7584-4106-A4F2-940CD2B4BB09}"/>
                </a:ext>
              </a:extLst>
            </p:cNvPr>
            <p:cNvSpPr txBox="1"/>
            <p:nvPr/>
          </p:nvSpPr>
          <p:spPr>
            <a:xfrm>
              <a:off x="922020" y="2268333"/>
              <a:ext cx="210312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q</a:t>
              </a:r>
            </a:p>
            <a:p>
              <a:pPr algn="ctr"/>
              <a:r>
                <a:rPr lang="ko-KR" altLang="en-US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메인 메뉴로</a:t>
              </a:r>
              <a:endParaRPr lang="en-US" altLang="ko-KR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  <a:p>
              <a:pPr algn="ctr"/>
              <a:r>
                <a:rPr lang="ko-KR" altLang="en-US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돌아가기</a:t>
              </a:r>
            </a:p>
          </p:txBody>
        </p:sp>
      </p:grp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F3A0922C-B627-4119-A177-A1181ACD6786}"/>
              </a:ext>
            </a:extLst>
          </p:cNvPr>
          <p:cNvSpPr/>
          <p:nvPr/>
        </p:nvSpPr>
        <p:spPr>
          <a:xfrm>
            <a:off x="7437122" y="3429000"/>
            <a:ext cx="2499354" cy="3064919"/>
          </a:xfrm>
          <a:prstGeom prst="roundRect">
            <a:avLst>
              <a:gd name="adj" fmla="val 196"/>
            </a:avLst>
          </a:prstGeom>
          <a:noFill/>
          <a:ln w="952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A05B2FFA-5221-4301-980C-FD47BD26AA06}"/>
              </a:ext>
            </a:extLst>
          </p:cNvPr>
          <p:cNvSpPr/>
          <p:nvPr/>
        </p:nvSpPr>
        <p:spPr>
          <a:xfrm>
            <a:off x="7437122" y="3793082"/>
            <a:ext cx="2499354" cy="2700838"/>
          </a:xfrm>
          <a:prstGeom prst="roundRect">
            <a:avLst>
              <a:gd name="adj" fmla="val 196"/>
            </a:avLst>
          </a:prstGeom>
          <a:noFill/>
          <a:ln w="952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D80B5890-FFC8-4FD0-A639-BE6EA469D62A}"/>
              </a:ext>
            </a:extLst>
          </p:cNvPr>
          <p:cNvCxnSpPr>
            <a:cxnSpLocks/>
          </p:cNvCxnSpPr>
          <p:nvPr/>
        </p:nvCxnSpPr>
        <p:spPr>
          <a:xfrm>
            <a:off x="9738359" y="5075110"/>
            <a:ext cx="0" cy="411944"/>
          </a:xfrm>
          <a:prstGeom prst="line">
            <a:avLst/>
          </a:prstGeom>
          <a:ln w="762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890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0BFEF5FC-C0E5-41FB-ABAB-D9065C5D6920}"/>
              </a:ext>
            </a:extLst>
          </p:cNvPr>
          <p:cNvSpPr txBox="1"/>
          <p:nvPr/>
        </p:nvSpPr>
        <p:spPr>
          <a:xfrm>
            <a:off x="242570" y="363319"/>
            <a:ext cx="4786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[</a:t>
            </a:r>
            <a:r>
              <a:rPr lang="ko-KR" altLang="en-US" sz="36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메인 </a:t>
            </a:r>
            <a:r>
              <a:rPr lang="en-US" altLang="ko-KR" sz="36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3] </a:t>
            </a:r>
            <a:r>
              <a:rPr lang="ko-KR" altLang="en-US" sz="36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편의점 관리하기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B2495BAB-0566-4F91-9ABE-5220DD602D4C}"/>
              </a:ext>
            </a:extLst>
          </p:cNvPr>
          <p:cNvGrpSpPr/>
          <p:nvPr/>
        </p:nvGrpSpPr>
        <p:grpSpPr>
          <a:xfrm>
            <a:off x="1282239" y="3948760"/>
            <a:ext cx="2103120" cy="954107"/>
            <a:chOff x="922020" y="2243723"/>
            <a:chExt cx="2103120" cy="954107"/>
          </a:xfrm>
        </p:grpSpPr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20C39C2C-92E4-4C66-971E-3332D0ED2B8A}"/>
                </a:ext>
              </a:extLst>
            </p:cNvPr>
            <p:cNvSpPr/>
            <p:nvPr/>
          </p:nvSpPr>
          <p:spPr>
            <a:xfrm>
              <a:off x="922020" y="2243723"/>
              <a:ext cx="2103120" cy="954107"/>
            </a:xfrm>
            <a:prstGeom prst="roundRect">
              <a:avLst>
                <a:gd name="adj" fmla="val 21378"/>
              </a:avLst>
            </a:prstGeom>
            <a:solidFill>
              <a:srgbClr val="FFD202"/>
            </a:soli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6BF0FFD-17A4-40A8-8BFC-3A8F0C2E6C2B}"/>
                </a:ext>
              </a:extLst>
            </p:cNvPr>
            <p:cNvSpPr txBox="1"/>
            <p:nvPr/>
          </p:nvSpPr>
          <p:spPr>
            <a:xfrm>
              <a:off x="922020" y="2268333"/>
              <a:ext cx="210312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4</a:t>
              </a:r>
            </a:p>
            <a:p>
              <a:pPr algn="ctr"/>
              <a:r>
                <a:rPr lang="ko-KR" altLang="en-US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편의점 고객 명단</a:t>
              </a:r>
              <a:endParaRPr lang="en-US" altLang="ko-KR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  <a:p>
              <a:pPr algn="ctr"/>
              <a:r>
                <a:rPr lang="ko-KR" altLang="en-US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조회하기</a:t>
              </a: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B16B2D78-8C18-4AD5-82F6-79F205F5B954}"/>
              </a:ext>
            </a:extLst>
          </p:cNvPr>
          <p:cNvGrpSpPr/>
          <p:nvPr/>
        </p:nvGrpSpPr>
        <p:grpSpPr>
          <a:xfrm>
            <a:off x="1282239" y="2081945"/>
            <a:ext cx="2103120" cy="954107"/>
            <a:chOff x="922020" y="2243723"/>
            <a:chExt cx="2103120" cy="954107"/>
          </a:xfrm>
        </p:grpSpPr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FCDBA71C-528C-4320-AB04-41C6D8E59DF5}"/>
                </a:ext>
              </a:extLst>
            </p:cNvPr>
            <p:cNvSpPr/>
            <p:nvPr/>
          </p:nvSpPr>
          <p:spPr>
            <a:xfrm>
              <a:off x="922020" y="2243723"/>
              <a:ext cx="2103120" cy="954107"/>
            </a:xfrm>
            <a:prstGeom prst="roundRect">
              <a:avLst>
                <a:gd name="adj" fmla="val 21378"/>
              </a:avLst>
            </a:prstGeom>
            <a:solidFill>
              <a:srgbClr val="FFD202"/>
            </a:soli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EEBDC5B-7D96-4856-9531-011E0A38B894}"/>
                </a:ext>
              </a:extLst>
            </p:cNvPr>
            <p:cNvSpPr txBox="1"/>
            <p:nvPr/>
          </p:nvSpPr>
          <p:spPr>
            <a:xfrm>
              <a:off x="922020" y="2397642"/>
              <a:ext cx="2103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1</a:t>
              </a:r>
            </a:p>
            <a:p>
              <a:pPr algn="ctr"/>
              <a:r>
                <a:rPr lang="ko-KR" altLang="en-US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상품 등록</a:t>
              </a: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BEAE93FC-8655-40F9-A018-73FAEE61E0DD}"/>
              </a:ext>
            </a:extLst>
          </p:cNvPr>
          <p:cNvGrpSpPr/>
          <p:nvPr/>
        </p:nvGrpSpPr>
        <p:grpSpPr>
          <a:xfrm>
            <a:off x="4782157" y="2077030"/>
            <a:ext cx="2103120" cy="954775"/>
            <a:chOff x="922020" y="2243723"/>
            <a:chExt cx="2103120" cy="954775"/>
          </a:xfrm>
        </p:grpSpPr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9FEF8C5E-AE50-48D3-AA2F-951391506DB2}"/>
                </a:ext>
              </a:extLst>
            </p:cNvPr>
            <p:cNvSpPr/>
            <p:nvPr/>
          </p:nvSpPr>
          <p:spPr>
            <a:xfrm>
              <a:off x="922020" y="2243723"/>
              <a:ext cx="2103120" cy="954107"/>
            </a:xfrm>
            <a:prstGeom prst="roundRect">
              <a:avLst>
                <a:gd name="adj" fmla="val 21378"/>
              </a:avLst>
            </a:prstGeom>
            <a:solidFill>
              <a:srgbClr val="FFD202"/>
            </a:soli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87ADAD3-8F8A-43B1-8B1C-EFB863089BB0}"/>
                </a:ext>
              </a:extLst>
            </p:cNvPr>
            <p:cNvSpPr txBox="1"/>
            <p:nvPr/>
          </p:nvSpPr>
          <p:spPr>
            <a:xfrm>
              <a:off x="922020" y="2275168"/>
              <a:ext cx="210312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2</a:t>
              </a:r>
            </a:p>
            <a:p>
              <a:pPr algn="ctr"/>
              <a:r>
                <a:rPr lang="ko-KR" altLang="en-US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할인 이벤트</a:t>
              </a:r>
              <a:endParaRPr lang="en-US" altLang="ko-KR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  <a:p>
              <a:pPr algn="ctr"/>
              <a:r>
                <a:rPr lang="ko-KR" altLang="en-US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생성</a:t>
              </a: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F51E45F4-7925-4792-9112-253E7B3E25B3}"/>
              </a:ext>
            </a:extLst>
          </p:cNvPr>
          <p:cNvGrpSpPr/>
          <p:nvPr/>
        </p:nvGrpSpPr>
        <p:grpSpPr>
          <a:xfrm>
            <a:off x="8282075" y="2076362"/>
            <a:ext cx="2103120" cy="955443"/>
            <a:chOff x="922020" y="2243723"/>
            <a:chExt cx="2103120" cy="955443"/>
          </a:xfrm>
        </p:grpSpPr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7AF5F429-537C-436B-9DF5-8F1704D284AE}"/>
                </a:ext>
              </a:extLst>
            </p:cNvPr>
            <p:cNvSpPr/>
            <p:nvPr/>
          </p:nvSpPr>
          <p:spPr>
            <a:xfrm>
              <a:off x="922020" y="2243723"/>
              <a:ext cx="2103120" cy="954107"/>
            </a:xfrm>
            <a:prstGeom prst="roundRect">
              <a:avLst>
                <a:gd name="adj" fmla="val 21378"/>
              </a:avLst>
            </a:prstGeom>
            <a:solidFill>
              <a:srgbClr val="FFD202"/>
            </a:soli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8F6DC7A-51B5-4C20-A38F-D11E8A7B56D2}"/>
                </a:ext>
              </a:extLst>
            </p:cNvPr>
            <p:cNvSpPr txBox="1"/>
            <p:nvPr/>
          </p:nvSpPr>
          <p:spPr>
            <a:xfrm>
              <a:off x="922020" y="2275836"/>
              <a:ext cx="210312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3</a:t>
              </a:r>
            </a:p>
            <a:p>
              <a:pPr algn="ctr"/>
              <a:r>
                <a:rPr lang="ko-KR" altLang="en-US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편의점 수입</a:t>
              </a:r>
              <a:endParaRPr lang="en-US" altLang="ko-KR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  <a:p>
              <a:pPr algn="ctr"/>
              <a:r>
                <a:rPr lang="ko-KR" altLang="en-US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조회하기</a:t>
              </a: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C0EB6DB7-8AB5-49E9-87F0-FAA6E503FE78}"/>
              </a:ext>
            </a:extLst>
          </p:cNvPr>
          <p:cNvGrpSpPr/>
          <p:nvPr/>
        </p:nvGrpSpPr>
        <p:grpSpPr>
          <a:xfrm>
            <a:off x="4782157" y="3973370"/>
            <a:ext cx="2103120" cy="954107"/>
            <a:chOff x="922020" y="2243723"/>
            <a:chExt cx="2103120" cy="954107"/>
          </a:xfrm>
        </p:grpSpPr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5A77CD44-3915-4C68-A1D8-C71BEBE4A3D9}"/>
                </a:ext>
              </a:extLst>
            </p:cNvPr>
            <p:cNvSpPr/>
            <p:nvPr/>
          </p:nvSpPr>
          <p:spPr>
            <a:xfrm>
              <a:off x="922020" y="2243723"/>
              <a:ext cx="2103120" cy="954107"/>
            </a:xfrm>
            <a:prstGeom prst="roundRect">
              <a:avLst>
                <a:gd name="adj" fmla="val 21378"/>
              </a:avLst>
            </a:prstGeom>
            <a:solidFill>
              <a:srgbClr val="FFD202"/>
            </a:soli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8161705-B25E-44CC-931A-CE51C56E8F4A}"/>
                </a:ext>
              </a:extLst>
            </p:cNvPr>
            <p:cNvSpPr txBox="1"/>
            <p:nvPr/>
          </p:nvSpPr>
          <p:spPr>
            <a:xfrm>
              <a:off x="922020" y="2268333"/>
              <a:ext cx="210312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5</a:t>
              </a:r>
            </a:p>
            <a:p>
              <a:pPr algn="ctr"/>
              <a:r>
                <a:rPr lang="ko-KR" altLang="en-US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편의점 재고 목록</a:t>
              </a:r>
              <a:endParaRPr lang="en-US" altLang="ko-KR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  <a:p>
              <a:pPr algn="ctr"/>
              <a:r>
                <a:rPr lang="ko-KR" altLang="en-US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조회하기</a:t>
              </a: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D77D819F-1C9B-46E1-8AD9-0198FAA469C0}"/>
              </a:ext>
            </a:extLst>
          </p:cNvPr>
          <p:cNvGrpSpPr/>
          <p:nvPr/>
        </p:nvGrpSpPr>
        <p:grpSpPr>
          <a:xfrm>
            <a:off x="8282075" y="3973370"/>
            <a:ext cx="2103120" cy="954107"/>
            <a:chOff x="922020" y="2243723"/>
            <a:chExt cx="2103120" cy="954107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45E846FC-2987-4E40-ACA5-537F160124D3}"/>
                </a:ext>
              </a:extLst>
            </p:cNvPr>
            <p:cNvSpPr/>
            <p:nvPr/>
          </p:nvSpPr>
          <p:spPr>
            <a:xfrm>
              <a:off x="922020" y="2243723"/>
              <a:ext cx="2103120" cy="954107"/>
            </a:xfrm>
            <a:prstGeom prst="roundRect">
              <a:avLst>
                <a:gd name="adj" fmla="val 21378"/>
              </a:avLst>
            </a:prstGeom>
            <a:solidFill>
              <a:srgbClr val="FFD202"/>
            </a:soli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4ACA0F5-B975-45EC-ACDC-7E76C2B963B5}"/>
                </a:ext>
              </a:extLst>
            </p:cNvPr>
            <p:cNvSpPr txBox="1"/>
            <p:nvPr/>
          </p:nvSpPr>
          <p:spPr>
            <a:xfrm>
              <a:off x="922020" y="2268333"/>
              <a:ext cx="210312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q</a:t>
              </a:r>
            </a:p>
            <a:p>
              <a:pPr algn="ctr"/>
              <a:r>
                <a:rPr lang="ko-KR" altLang="en-US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메인 메뉴로</a:t>
              </a:r>
              <a:endParaRPr lang="en-US" altLang="ko-KR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  <a:p>
              <a:pPr algn="ctr"/>
              <a:r>
                <a:rPr lang="ko-KR" altLang="en-US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돌아가기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9529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0BFEF5FC-C0E5-41FB-ABAB-D9065C5D6920}"/>
              </a:ext>
            </a:extLst>
          </p:cNvPr>
          <p:cNvSpPr txBox="1"/>
          <p:nvPr/>
        </p:nvSpPr>
        <p:spPr>
          <a:xfrm>
            <a:off x="242570" y="363319"/>
            <a:ext cx="794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6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[</a:t>
            </a:r>
            <a:r>
              <a:rPr lang="ko-KR" altLang="en-US" sz="36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메인 </a:t>
            </a:r>
            <a:r>
              <a:rPr lang="en-US" altLang="ko-KR" sz="36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2] </a:t>
            </a:r>
            <a:r>
              <a:rPr lang="ko-KR" altLang="en-US" sz="36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캐릭터 선택하기 </a:t>
            </a:r>
            <a:r>
              <a:rPr lang="en-US" altLang="ko-KR" sz="36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- 1) </a:t>
            </a:r>
            <a:r>
              <a:rPr lang="ko-KR" altLang="en-US" sz="36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돈 벌기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742531E-8F17-4497-BE8C-376DAED2B653}"/>
              </a:ext>
            </a:extLst>
          </p:cNvPr>
          <p:cNvCxnSpPr>
            <a:cxnSpLocks/>
          </p:cNvCxnSpPr>
          <p:nvPr/>
        </p:nvCxnSpPr>
        <p:spPr>
          <a:xfrm>
            <a:off x="2018145" y="3701598"/>
            <a:ext cx="2598420" cy="0"/>
          </a:xfrm>
          <a:prstGeom prst="straightConnector1">
            <a:avLst/>
          </a:prstGeom>
          <a:ln w="57150">
            <a:solidFill>
              <a:srgbClr val="0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574E7B5-A13D-482C-98FB-413C7C9EFC7C}"/>
              </a:ext>
            </a:extLst>
          </p:cNvPr>
          <p:cNvSpPr txBox="1"/>
          <p:nvPr/>
        </p:nvSpPr>
        <p:spPr>
          <a:xfrm>
            <a:off x="2158807" y="3332266"/>
            <a:ext cx="210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일해서 번 돈 입력</a:t>
            </a: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AE3E1A93-4036-425C-86EC-F7B4BDC3AE74}"/>
              </a:ext>
            </a:extLst>
          </p:cNvPr>
          <p:cNvGrpSpPr/>
          <p:nvPr/>
        </p:nvGrpSpPr>
        <p:grpSpPr>
          <a:xfrm>
            <a:off x="4806518" y="1571106"/>
            <a:ext cx="2106207" cy="4277360"/>
            <a:chOff x="3042373" y="1737360"/>
            <a:chExt cx="2106207" cy="4277360"/>
          </a:xfrm>
        </p:grpSpPr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DC1828B1-22F7-4A07-9041-769430E58098}"/>
                </a:ext>
              </a:extLst>
            </p:cNvPr>
            <p:cNvSpPr/>
            <p:nvPr/>
          </p:nvSpPr>
          <p:spPr>
            <a:xfrm>
              <a:off x="3045460" y="1737360"/>
              <a:ext cx="2103120" cy="4277360"/>
            </a:xfrm>
            <a:prstGeom prst="roundRect">
              <a:avLst>
                <a:gd name="adj" fmla="val 21378"/>
              </a:avLst>
            </a:prstGeom>
            <a:solidFill>
              <a:srgbClr val="FFD202"/>
            </a:soli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  <p:pic>
          <p:nvPicPr>
            <p:cNvPr id="57" name="Picture 2">
              <a:extLst>
                <a:ext uri="{FF2B5EF4-FFF2-40B4-BE49-F238E27FC236}">
                  <a16:creationId xmlns:a16="http://schemas.microsoft.com/office/drawing/2014/main" id="{02F731E1-99C6-4A92-BCD0-AD4DA1BAC6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3923" y="1953777"/>
              <a:ext cx="1400019" cy="23460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D8DDD29-1CF6-40E8-9E58-5466AB24A8D7}"/>
                </a:ext>
              </a:extLst>
            </p:cNvPr>
            <p:cNvSpPr txBox="1"/>
            <p:nvPr/>
          </p:nvSpPr>
          <p:spPr>
            <a:xfrm>
              <a:off x="3042373" y="4409678"/>
              <a:ext cx="2103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0001 </a:t>
              </a:r>
              <a:r>
                <a:rPr lang="ko-KR" altLang="en-US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라이언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03C7EA1-9355-4A75-862E-F79A545E905E}"/>
                </a:ext>
              </a:extLst>
            </p:cNvPr>
            <p:cNvSpPr txBox="1"/>
            <p:nvPr/>
          </p:nvSpPr>
          <p:spPr>
            <a:xfrm>
              <a:off x="3312401" y="4913672"/>
              <a:ext cx="156306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잔액</a:t>
              </a:r>
              <a:r>
                <a:rPr lang="en-US" altLang="ko-KR" sz="160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: </a:t>
              </a:r>
              <a:r>
                <a:rPr lang="en-US" altLang="ko-KR" sz="1600">
                  <a:solidFill>
                    <a:srgbClr val="FF0000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10000</a:t>
              </a:r>
            </a:p>
            <a:p>
              <a:r>
                <a:rPr lang="ko-KR" altLang="en-US" sz="160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누적 포인트</a:t>
              </a:r>
              <a:r>
                <a:rPr lang="en-US" altLang="ko-KR" sz="160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: 0</a:t>
              </a:r>
            </a:p>
            <a:p>
              <a:r>
                <a:rPr lang="ko-KR" altLang="en-US" sz="160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누적 구매액</a:t>
              </a:r>
              <a:r>
                <a:rPr lang="en-US" altLang="ko-KR" sz="160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: 0</a:t>
              </a:r>
            </a:p>
            <a:p>
              <a:r>
                <a:rPr lang="ko-KR" altLang="en-US" sz="160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구매 내역</a:t>
              </a:r>
              <a:r>
                <a:rPr lang="en-US" altLang="ko-KR" sz="160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: -</a:t>
              </a:r>
              <a:endParaRPr lang="ko-KR" altLang="en-US" sz="160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CA8EE5D3-9185-42FB-B648-7E51F6BABF79}"/>
                </a:ext>
              </a:extLst>
            </p:cNvPr>
            <p:cNvCxnSpPr>
              <a:cxnSpLocks/>
            </p:cNvCxnSpPr>
            <p:nvPr/>
          </p:nvCxnSpPr>
          <p:spPr>
            <a:xfrm>
              <a:off x="3042373" y="4819650"/>
              <a:ext cx="2103120" cy="0"/>
            </a:xfrm>
            <a:prstGeom prst="straightConnector1">
              <a:avLst/>
            </a:prstGeom>
            <a:ln w="38100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C07EEE9D-EDF9-4444-8E3B-B67288C786FA}"/>
              </a:ext>
            </a:extLst>
          </p:cNvPr>
          <p:cNvSpPr txBox="1"/>
          <p:nvPr/>
        </p:nvSpPr>
        <p:spPr>
          <a:xfrm>
            <a:off x="2158807" y="3764227"/>
            <a:ext cx="210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+10000 </a:t>
            </a:r>
            <a:r>
              <a:rPr lang="ko-KR" altLang="en-US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원</a:t>
            </a:r>
          </a:p>
        </p:txBody>
      </p:sp>
    </p:spTree>
    <p:extLst>
      <p:ext uri="{BB962C8B-B14F-4D97-AF65-F5344CB8AC3E}">
        <p14:creationId xmlns:p14="http://schemas.microsoft.com/office/powerpoint/2010/main" val="1412624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327</Words>
  <Application>Microsoft Office PowerPoint</Application>
  <PresentationFormat>와이드스크린</PresentationFormat>
  <Paragraphs>141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KoPubWorld돋움체 Bold</vt:lpstr>
      <vt:lpstr>KoPubWorld돋움체 Medium</vt:lpstr>
      <vt:lpstr>KoPubWorld돋움체_Pro Bold</vt:lpstr>
      <vt:lpstr>KoPubWorld돋움체_Pro Medium</vt:lpstr>
      <vt:lpstr>나눔스퀘어_ac ExtraBold</vt:lpstr>
      <vt:lpstr>맑은 고딕</vt:lpstr>
      <vt:lpstr>Arial</vt:lpstr>
      <vt:lpstr>Office 테마</vt:lpstr>
      <vt:lpstr>PowerPoint 프레젠테이션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여혜인</dc:creator>
  <cp:lastModifiedBy>여 혜인</cp:lastModifiedBy>
  <cp:revision>20</cp:revision>
  <dcterms:created xsi:type="dcterms:W3CDTF">2022-05-19T17:43:39Z</dcterms:created>
  <dcterms:modified xsi:type="dcterms:W3CDTF">2023-03-31T19:29:39Z</dcterms:modified>
</cp:coreProperties>
</file>