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9" r:id="rId4"/>
    <p:sldId id="285" r:id="rId5"/>
    <p:sldId id="274" r:id="rId6"/>
    <p:sldId id="276" r:id="rId7"/>
    <p:sldId id="277" r:id="rId8"/>
    <p:sldId id="270" r:id="rId9"/>
    <p:sldId id="256" r:id="rId10"/>
    <p:sldId id="258" r:id="rId11"/>
    <p:sldId id="278" r:id="rId12"/>
    <p:sldId id="279" r:id="rId13"/>
    <p:sldId id="282" r:id="rId14"/>
    <p:sldId id="280" r:id="rId15"/>
    <p:sldId id="271" r:id="rId16"/>
    <p:sldId id="283" r:id="rId17"/>
    <p:sldId id="272" r:id="rId18"/>
    <p:sldId id="273" r:id="rId19"/>
    <p:sldId id="284" r:id="rId20"/>
    <p:sldId id="268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30A"/>
    <a:srgbClr val="000000"/>
    <a:srgbClr val="F6C616"/>
    <a:srgbClr val="F6D317"/>
    <a:srgbClr val="F3D017"/>
    <a:srgbClr val="F3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5"/>
  </p:normalViewPr>
  <p:slideViewPr>
    <p:cSldViewPr snapToGrid="0" snapToObjects="1">
      <p:cViewPr varScale="1">
        <p:scale>
          <a:sx n="71" d="100"/>
          <a:sy n="71" d="100"/>
        </p:scale>
        <p:origin x="4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2E15-6434-4717-9EF0-676BA70C73D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5634C-525B-452F-96E9-89F12DF91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재고 관리 기능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재고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5634C-525B-452F-96E9-89F12DF911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1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78D20-72E0-C74E-9CB7-C6A058847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A1769-5996-0B47-B82F-BDD2BC12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72204-F552-E844-915D-BFE2F550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B8DB4-48A6-F74E-8102-3CD0C956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96956-21C7-CD44-B837-A803B85C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5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84EF-FA91-3041-B77D-CB006163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7749F-16C6-A74D-BD97-888118D0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4D0E2-3706-2A42-9BDA-7A360D3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DDCA-433F-4B41-820B-4C5D9B2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9ED4-AB6E-9A41-BF9D-43E4336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7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ABF88-22D4-6145-A2AA-4E0265236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F3958-FF74-CF4C-8138-B49AD127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A9DF-1F75-B741-97AF-1E04A74C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DD26B-D249-6A43-A247-6359C17F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BA158-38B7-ED4F-9FC9-230126AC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9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DA75-CB33-2D46-A098-79DFBBB2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35C95-94AE-104D-AE56-E1068277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92218-18AC-7D43-AAE0-8648ADE9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D25C9-5C07-F04B-8974-8B12B103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1F456-C42D-3548-A4BD-1F5E7BD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76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F872-C673-5348-9AAE-71B4204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2849F-AE2F-4049-A5B7-2632FED3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10681-0FAD-C243-B62E-44E910D2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399DA-521C-E24D-9A13-9388711E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C380-8F34-6C4B-8A2B-96AA24B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8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F453-A16C-2044-A5D8-23215F36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5D978-E5DB-3D47-AF08-76E0CB8F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AE80E-5E9C-3641-A406-19C2FA98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F885B-D273-4741-B004-7C69A7D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DC068-2184-294A-9FC7-5FEE0FB8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642AC-D5D0-3C40-A98E-8DFA6F99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30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5867B-E5A8-1F41-BC50-69F8D30A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C04FB-F8C7-A54E-B21F-1B15A49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1EFA0-5142-FE4B-8B4C-17C70F26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2BE9C-D148-D440-8AB6-EC817E49D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19057B-35B8-6641-945A-0215590BD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9F2BA-749F-6443-A577-DA447FCE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E9345-4732-4044-9D23-315D2113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07BBEA-CCAD-3E40-BE39-42EEACF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9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5CD1D-891A-364A-A5CA-AD9A3F61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0D9FF-8AB7-C74B-9B96-6B9E27C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93486-6D74-CE46-B3B0-916DE6B3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E8AEE-0D5A-1643-B7D1-B7BF747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08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5A560-F7BA-A24D-A283-2E953707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DB3E4-17E1-664A-BBEF-20E9F7AB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65782-292D-1B48-8324-E08A033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43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1818-6637-904D-9B3D-973F7B53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A08A3-7D21-5343-9970-B032834D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19ECF-35BB-4E4B-B7A3-1A3F7358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3FE03-B9A5-D645-A636-6B35C37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07A6F-5963-C442-92D2-80F393E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D4A7A-A023-1145-A363-FDED2545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6EB51-1984-964C-BCC0-26F19E1D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841A5-309C-9748-9EC6-C1BD0065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4F486-915D-E140-B08D-D321475B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68ABA-1091-914F-BA6D-96F6B957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EE8B9-E186-0141-A35B-60A8ED2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531DC-8EF9-A545-B85F-7CC049A7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614C7D-6E5C-614B-B7CF-4C8167E6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C2060-FE47-9442-9F79-B336257E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78915-F48E-B246-B0AD-56B3E82A1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D7E1-6D86-DC4D-BF1D-00C162D1E3F2}" type="datetimeFigureOut">
              <a:rPr kumimoji="1" lang="ko-Kore-KR" altLang="en-US" smtClean="0"/>
              <a:t>06/10/2022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08C42-E981-774D-9F6C-99E1CF252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6859-C54F-A541-9FE0-B58DBCFA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15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3542881"/>
            <a:ext cx="12192000" cy="3315118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1421811" y="2524045"/>
            <a:ext cx="728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800" b="1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TEAM H - </a:t>
            </a:r>
            <a:r>
              <a:rPr kumimoji="1" lang="en-US" altLang="en-US" sz="4800" b="1">
                <a:solidFill>
                  <a:srgbClr val="F6C30A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PROJECT 5</a:t>
            </a:r>
            <a:endParaRPr kumimoji="1" lang="ko-Kore-KR" altLang="en-US" sz="4800" b="1" dirty="0">
              <a:solidFill>
                <a:srgbClr val="F6C30A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CFB35-6F33-0E45-B3D1-753F2862A8E3}"/>
              </a:ext>
            </a:extLst>
          </p:cNvPr>
          <p:cNvSpPr txBox="1"/>
          <p:nvPr/>
        </p:nvSpPr>
        <p:spPr>
          <a:xfrm>
            <a:off x="1421811" y="3871416"/>
            <a:ext cx="3863558" cy="66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조원</a:t>
            </a:r>
            <a:r>
              <a:rPr kumimoji="1"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김현지</a:t>
            </a:r>
            <a:r>
              <a:rPr kumimoji="1"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박유진</a:t>
            </a:r>
            <a:r>
              <a:rPr kumimoji="1"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박은상</a:t>
            </a:r>
            <a:r>
              <a:rPr kumimoji="1"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여혜인</a:t>
            </a:r>
            <a:r>
              <a:rPr kumimoji="1"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진혜신</a:t>
            </a:r>
            <a:endParaRPr kumimoji="1"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</a:t>
            </a:r>
            <a:r>
              <a:rPr kumimoji="1"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여혜인</a:t>
            </a:r>
            <a:endParaRPr kumimoji="1"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AC8BA7C-285D-1748-89C1-D5556B4C1B53}"/>
              </a:ext>
            </a:extLst>
          </p:cNvPr>
          <p:cNvCxnSpPr/>
          <p:nvPr/>
        </p:nvCxnSpPr>
        <p:spPr>
          <a:xfrm>
            <a:off x="753649" y="2252700"/>
            <a:ext cx="10684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751561" y="2678585"/>
            <a:ext cx="475989" cy="475989"/>
          </a:xfrm>
          <a:prstGeom prst="ellipse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24838B-2C14-9B48-AC57-0DEDBB6D6B81}"/>
              </a:ext>
            </a:extLst>
          </p:cNvPr>
          <p:cNvSpPr txBox="1"/>
          <p:nvPr/>
        </p:nvSpPr>
        <p:spPr>
          <a:xfrm>
            <a:off x="657723" y="1674807"/>
            <a:ext cx="3567002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2022-1 </a:t>
            </a: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고급파이썬프로그래밍</a:t>
            </a:r>
            <a:r>
              <a:rPr kumimoji="1"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금</a:t>
            </a:r>
            <a:r>
              <a:rPr kumimoji="1"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-123)</a:t>
            </a:r>
            <a:endParaRPr kumimoji="1" lang="ko-Kore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69CD1-CBA9-E049-9205-679C0610108A}"/>
              </a:ext>
            </a:extLst>
          </p:cNvPr>
          <p:cNvSpPr txBox="1"/>
          <p:nvPr/>
        </p:nvSpPr>
        <p:spPr>
          <a:xfrm>
            <a:off x="11521784" y="296944"/>
            <a:ext cx="18473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C232A32-9565-864A-AF0F-504C43C3FB07}"/>
              </a:ext>
            </a:extLst>
          </p:cNvPr>
          <p:cNvCxnSpPr/>
          <p:nvPr/>
        </p:nvCxnSpPr>
        <p:spPr>
          <a:xfrm>
            <a:off x="753649" y="4732853"/>
            <a:ext cx="10684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EBD87E-6E18-4558-BDAF-68D783F498D9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11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740232"/>
            <a:ext cx="327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 메뉴 선택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EF4A25-7245-42BD-92A0-B7018E2EA9A3}"/>
              </a:ext>
            </a:extLst>
          </p:cNvPr>
          <p:cNvSpPr/>
          <p:nvPr/>
        </p:nvSpPr>
        <p:spPr>
          <a:xfrm>
            <a:off x="3685540" y="2255520"/>
            <a:ext cx="2103120" cy="2103120"/>
          </a:xfrm>
          <a:prstGeom prst="roundRect">
            <a:avLst>
              <a:gd name="adj" fmla="val 21378"/>
            </a:avLst>
          </a:prstGeom>
          <a:solidFill>
            <a:srgbClr val="000000"/>
          </a:solidFill>
          <a:ln w="38100">
            <a:solidFill>
              <a:srgbClr val="FFD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E107A0-0779-48D8-8763-6E6C00261353}"/>
              </a:ext>
            </a:extLst>
          </p:cNvPr>
          <p:cNvSpPr/>
          <p:nvPr/>
        </p:nvSpPr>
        <p:spPr>
          <a:xfrm>
            <a:off x="6449060" y="2255520"/>
            <a:ext cx="2103120" cy="2103120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387C739-89EA-416B-8C15-EEEC31239AFC}"/>
              </a:ext>
            </a:extLst>
          </p:cNvPr>
          <p:cNvSpPr/>
          <p:nvPr/>
        </p:nvSpPr>
        <p:spPr>
          <a:xfrm>
            <a:off x="9212580" y="2255520"/>
            <a:ext cx="2103120" cy="2103120"/>
          </a:xfrm>
          <a:prstGeom prst="roundRect">
            <a:avLst>
              <a:gd name="adj" fmla="val 21378"/>
            </a:avLst>
          </a:prstGeom>
          <a:solidFill>
            <a:srgbClr val="000000"/>
          </a:solidFill>
          <a:ln w="38100">
            <a:solidFill>
              <a:srgbClr val="FFD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B83E4A7-EBA3-4771-AC63-F2F91BD7D2FE}"/>
              </a:ext>
            </a:extLst>
          </p:cNvPr>
          <p:cNvGrpSpPr/>
          <p:nvPr/>
        </p:nvGrpSpPr>
        <p:grpSpPr>
          <a:xfrm>
            <a:off x="922020" y="2255520"/>
            <a:ext cx="2103120" cy="2103120"/>
            <a:chOff x="922020" y="2255520"/>
            <a:chExt cx="2103120" cy="210312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03B4253-3880-42A0-A697-0A69AA60608E}"/>
                </a:ext>
              </a:extLst>
            </p:cNvPr>
            <p:cNvSpPr/>
            <p:nvPr/>
          </p:nvSpPr>
          <p:spPr>
            <a:xfrm>
              <a:off x="922020" y="2255520"/>
              <a:ext cx="2103120" cy="2103120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9A4A50-4ECD-4256-8600-4F9F819F7CBD}"/>
                </a:ext>
              </a:extLst>
            </p:cNvPr>
            <p:cNvSpPr txBox="1"/>
            <p:nvPr/>
          </p:nvSpPr>
          <p:spPr>
            <a:xfrm>
              <a:off x="922020" y="2614582"/>
              <a:ext cx="21031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</a:p>
            <a:p>
              <a:pPr algn="ctr"/>
              <a:r>
                <a:rPr lang="ko-KR" altLang="en-US" sz="28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캐릭터</a:t>
              </a:r>
              <a:endParaRPr lang="en-US" altLang="ko-KR" sz="2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28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생성하기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AD7FA4A-7E13-4AA0-A01D-A907A1ADCEA4}"/>
              </a:ext>
            </a:extLst>
          </p:cNvPr>
          <p:cNvSpPr txBox="1"/>
          <p:nvPr/>
        </p:nvSpPr>
        <p:spPr>
          <a:xfrm>
            <a:off x="3685540" y="2614582"/>
            <a:ext cx="210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pPr algn="ctr"/>
            <a:r>
              <a:rPr lang="ko-KR" altLang="en-US" sz="28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캐릭터</a:t>
            </a:r>
            <a:endParaRPr lang="en-US" altLang="ko-KR" sz="2800">
              <a:solidFill>
                <a:srgbClr val="FFD20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8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64A978-7EAD-4222-9563-67F7070EEBC8}"/>
              </a:ext>
            </a:extLst>
          </p:cNvPr>
          <p:cNvSpPr txBox="1"/>
          <p:nvPr/>
        </p:nvSpPr>
        <p:spPr>
          <a:xfrm>
            <a:off x="6449060" y="2614582"/>
            <a:ext cx="210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</a:p>
          <a:p>
            <a:pPr algn="ctr"/>
            <a:r>
              <a:rPr lang="ko-KR" altLang="en-US" sz="2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편의점</a:t>
            </a:r>
            <a:endParaRPr lang="en-US" altLang="ko-KR" sz="28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0CC0A-21D9-46BD-B34E-9A93217801DA}"/>
              </a:ext>
            </a:extLst>
          </p:cNvPr>
          <p:cNvSpPr txBox="1"/>
          <p:nvPr/>
        </p:nvSpPr>
        <p:spPr>
          <a:xfrm>
            <a:off x="9212580" y="2614582"/>
            <a:ext cx="210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</a:t>
            </a:r>
          </a:p>
          <a:p>
            <a:pPr algn="ctr"/>
            <a:r>
              <a:rPr lang="ko-KR" altLang="en-US" sz="28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프로그램</a:t>
            </a:r>
            <a:endParaRPr lang="en-US" altLang="ko-KR" sz="2800">
              <a:solidFill>
                <a:srgbClr val="FFD20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8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종료하기</a:t>
            </a:r>
            <a:endParaRPr lang="en-US" altLang="ko-KR" sz="2800">
              <a:solidFill>
                <a:srgbClr val="FFD20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3B6EA-1413-4088-A7C7-A5DF36022B82}"/>
              </a:ext>
            </a:extLst>
          </p:cNvPr>
          <p:cNvSpPr/>
          <p:nvPr/>
        </p:nvSpPr>
        <p:spPr>
          <a:xfrm>
            <a:off x="0" y="6698027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EF60D-E257-4B4E-B1CE-527C693B0E10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68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363319"/>
            <a:ext cx="478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 </a:t>
            </a:r>
            <a:r>
              <a:rPr lang="en-US" altLang="ko-KR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1] </a:t>
            </a: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캐릭터 생성하기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D38412-76C3-4523-A3D9-D63C432763B3}"/>
              </a:ext>
            </a:extLst>
          </p:cNvPr>
          <p:cNvCxnSpPr>
            <a:cxnSpLocks/>
          </p:cNvCxnSpPr>
          <p:nvPr/>
        </p:nvCxnSpPr>
        <p:spPr>
          <a:xfrm>
            <a:off x="254000" y="3516870"/>
            <a:ext cx="2598420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3FA7A8-BD83-474B-A484-E25D05AA4917}"/>
              </a:ext>
            </a:extLst>
          </p:cNvPr>
          <p:cNvSpPr txBox="1"/>
          <p:nvPr/>
        </p:nvSpPr>
        <p:spPr>
          <a:xfrm>
            <a:off x="3042373" y="136508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사람 객체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620313-5D28-4772-8128-37B3941386A2}"/>
              </a:ext>
            </a:extLst>
          </p:cNvPr>
          <p:cNvSpPr txBox="1"/>
          <p:nvPr/>
        </p:nvSpPr>
        <p:spPr>
          <a:xfrm>
            <a:off x="394662" y="314753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캐릭터 이름 입력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5C9595-8B8F-4483-8876-C5AB2B7836C2}"/>
              </a:ext>
            </a:extLst>
          </p:cNvPr>
          <p:cNvCxnSpPr>
            <a:cxnSpLocks/>
          </p:cNvCxnSpPr>
          <p:nvPr/>
        </p:nvCxnSpPr>
        <p:spPr>
          <a:xfrm>
            <a:off x="5384800" y="3516870"/>
            <a:ext cx="2743200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B6291F-7EA3-4E39-B266-730809037725}"/>
              </a:ext>
            </a:extLst>
          </p:cNvPr>
          <p:cNvSpPr txBox="1"/>
          <p:nvPr/>
        </p:nvSpPr>
        <p:spPr>
          <a:xfrm>
            <a:off x="5497043" y="3147538"/>
            <a:ext cx="23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캐릭터 리스트에 저장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85812D-0A1A-4494-A11C-E0F7D32813E2}"/>
              </a:ext>
            </a:extLst>
          </p:cNvPr>
          <p:cNvGrpSpPr/>
          <p:nvPr/>
        </p:nvGrpSpPr>
        <p:grpSpPr>
          <a:xfrm>
            <a:off x="3042373" y="1737360"/>
            <a:ext cx="2106207" cy="4289234"/>
            <a:chOff x="3042373" y="1737360"/>
            <a:chExt cx="2106207" cy="428923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D3030C3-C296-4E36-B6A0-EF55799BA7FA}"/>
                </a:ext>
              </a:extLst>
            </p:cNvPr>
            <p:cNvSpPr/>
            <p:nvPr/>
          </p:nvSpPr>
          <p:spPr>
            <a:xfrm>
              <a:off x="3045460" y="1737360"/>
              <a:ext cx="2103120" cy="4277360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64230A77-A804-4662-832A-37F7D0A9E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923" y="1953777"/>
              <a:ext cx="1400019" cy="2346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8F7E90-9FA7-44D1-955C-69F8096952C5}"/>
                </a:ext>
              </a:extLst>
            </p:cNvPr>
            <p:cNvSpPr txBox="1"/>
            <p:nvPr/>
          </p:nvSpPr>
          <p:spPr>
            <a:xfrm>
              <a:off x="3042373" y="4409678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0001 </a:t>
              </a:r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라이언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566A95-A4DC-434E-BDCA-BFD3E16976C2}"/>
                </a:ext>
              </a:extLst>
            </p:cNvPr>
            <p:cNvSpPr txBox="1"/>
            <p:nvPr/>
          </p:nvSpPr>
          <p:spPr>
            <a:xfrm>
              <a:off x="3312401" y="4857043"/>
              <a:ext cx="163897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잔액</a:t>
              </a:r>
              <a:r>
                <a:rPr lang="en-US" altLang="ko-KR" sz="1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0</a:t>
              </a:r>
            </a:p>
            <a:p>
              <a:r>
                <a:rPr lang="ko-KR" altLang="en-US" sz="1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누적 포인트</a:t>
              </a:r>
              <a:r>
                <a:rPr lang="en-US" altLang="ko-KR" sz="1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0</a:t>
              </a:r>
            </a:p>
            <a:p>
              <a:r>
                <a:rPr lang="ko-KR" altLang="en-US" sz="1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누적 구매액</a:t>
              </a:r>
              <a:r>
                <a:rPr lang="en-US" altLang="ko-KR" sz="1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0</a:t>
              </a:r>
            </a:p>
            <a:p>
              <a:r>
                <a:rPr lang="ko-KR" altLang="en-US" sz="1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등급</a:t>
              </a:r>
              <a:r>
                <a:rPr lang="en-US" altLang="ko-KR" sz="1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NonMember</a:t>
              </a:r>
            </a:p>
            <a:p>
              <a:r>
                <a:rPr lang="ko-KR" altLang="en-US" sz="1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구매 내역</a:t>
              </a:r>
              <a:r>
                <a:rPr lang="en-US" altLang="ko-KR" sz="1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-</a:t>
              </a:r>
              <a:endParaRPr lang="ko-KR" altLang="en-US"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C5E6A0-B582-4780-98F2-85E5670C66EF}"/>
                </a:ext>
              </a:extLst>
            </p:cNvPr>
            <p:cNvCxnSpPr>
              <a:cxnSpLocks/>
            </p:cNvCxnSpPr>
            <p:nvPr/>
          </p:nvCxnSpPr>
          <p:spPr>
            <a:xfrm>
              <a:off x="3042373" y="4819650"/>
              <a:ext cx="2103120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23AA753-A6D2-4F42-AB4C-01968D526521}"/>
              </a:ext>
            </a:extLst>
          </p:cNvPr>
          <p:cNvSpPr/>
          <p:nvPr/>
        </p:nvSpPr>
        <p:spPr>
          <a:xfrm>
            <a:off x="8364220" y="1490296"/>
            <a:ext cx="3573780" cy="4524423"/>
          </a:xfrm>
          <a:prstGeom prst="roundRect">
            <a:avLst>
              <a:gd name="adj" fmla="val 13134"/>
            </a:avLst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13DD80-4FA7-475B-99B1-1DFECD7A448A}"/>
              </a:ext>
            </a:extLst>
          </p:cNvPr>
          <p:cNvSpPr txBox="1"/>
          <p:nvPr/>
        </p:nvSpPr>
        <p:spPr>
          <a:xfrm>
            <a:off x="9345689" y="1334601"/>
            <a:ext cx="1610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캐릭터 리스트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ADA2F3D-1832-4FC0-BF89-24D0F4E3062C}"/>
              </a:ext>
            </a:extLst>
          </p:cNvPr>
          <p:cNvSpPr/>
          <p:nvPr/>
        </p:nvSpPr>
        <p:spPr>
          <a:xfrm>
            <a:off x="8614344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CE036AE4-D0A1-48E2-937E-FEF9B95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52" y="2291342"/>
            <a:ext cx="565324" cy="94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79E2F9D-2A20-4E64-9774-6163A8B3416B}"/>
              </a:ext>
            </a:extLst>
          </p:cNvPr>
          <p:cNvSpPr txBox="1"/>
          <p:nvPr/>
        </p:nvSpPr>
        <p:spPr>
          <a:xfrm>
            <a:off x="8613097" y="3283028"/>
            <a:ext cx="849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0001 </a:t>
            </a:r>
            <a:r>
              <a:rPr lang="ko-KR" altLang="en-US" sz="1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32D7681-E0D7-4FAF-99FB-E86EAEE8613C}"/>
              </a:ext>
            </a:extLst>
          </p:cNvPr>
          <p:cNvSpPr/>
          <p:nvPr/>
        </p:nvSpPr>
        <p:spPr>
          <a:xfrm>
            <a:off x="9698551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A208C6-1187-4EE2-88EC-14E457E4868F}"/>
              </a:ext>
            </a:extLst>
          </p:cNvPr>
          <p:cNvSpPr/>
          <p:nvPr/>
        </p:nvSpPr>
        <p:spPr>
          <a:xfrm>
            <a:off x="10781636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7A8BD5-252F-4D22-B056-9AE83C66686F}"/>
              </a:ext>
            </a:extLst>
          </p:cNvPr>
          <p:cNvSpPr/>
          <p:nvPr/>
        </p:nvSpPr>
        <p:spPr>
          <a:xfrm>
            <a:off x="10781636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61D274B-F4A7-4121-8355-CB80E28D37A1}"/>
              </a:ext>
            </a:extLst>
          </p:cNvPr>
          <p:cNvSpPr/>
          <p:nvPr/>
        </p:nvSpPr>
        <p:spPr>
          <a:xfrm>
            <a:off x="9698551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01973AC-8C81-4415-8394-45E7A56122FD}"/>
              </a:ext>
            </a:extLst>
          </p:cNvPr>
          <p:cNvSpPr/>
          <p:nvPr/>
        </p:nvSpPr>
        <p:spPr>
          <a:xfrm>
            <a:off x="8613097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15493-08E8-4463-A3E8-D711B5B28935}"/>
              </a:ext>
            </a:extLst>
          </p:cNvPr>
          <p:cNvSpPr/>
          <p:nvPr/>
        </p:nvSpPr>
        <p:spPr>
          <a:xfrm>
            <a:off x="0" y="6698027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B9169-E6FE-4ACA-A0A3-36EFB29454C3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54D305-423E-4AFF-BA06-CA094FC9AD8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446222" y="3516870"/>
            <a:ext cx="0" cy="646268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25E5F8-CE96-49CD-A07F-D9DE543C662D}"/>
              </a:ext>
            </a:extLst>
          </p:cNvPr>
          <p:cNvSpPr txBox="1"/>
          <p:nvPr/>
        </p:nvSpPr>
        <p:spPr>
          <a:xfrm>
            <a:off x="394662" y="4188303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동명이인 여부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84A55F-63DE-4861-AA14-F38750CF4D7E}"/>
              </a:ext>
            </a:extLst>
          </p:cNvPr>
          <p:cNvCxnSpPr>
            <a:cxnSpLocks/>
          </p:cNvCxnSpPr>
          <p:nvPr/>
        </p:nvCxnSpPr>
        <p:spPr>
          <a:xfrm>
            <a:off x="1446222" y="4557635"/>
            <a:ext cx="0" cy="1269233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0333C80-82EA-454C-91F9-66A8E2FF7DE4}"/>
              </a:ext>
            </a:extLst>
          </p:cNvPr>
          <p:cNvCxnSpPr>
            <a:cxnSpLocks/>
          </p:cNvCxnSpPr>
          <p:nvPr/>
        </p:nvCxnSpPr>
        <p:spPr>
          <a:xfrm>
            <a:off x="1446222" y="5083023"/>
            <a:ext cx="1406198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6321CE-B3FC-43E4-87DE-29B2B8928F26}"/>
              </a:ext>
            </a:extLst>
          </p:cNvPr>
          <p:cNvSpPr txBox="1"/>
          <p:nvPr/>
        </p:nvSpPr>
        <p:spPr>
          <a:xfrm>
            <a:off x="1680074" y="4810668"/>
            <a:ext cx="691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YES</a:t>
            </a:r>
            <a:endParaRPr lang="ko-KR" altLang="en-US" sz="14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02B432-6189-4A55-BC3D-F4D66DCCDE30}"/>
              </a:ext>
            </a:extLst>
          </p:cNvPr>
          <p:cNvSpPr txBox="1"/>
          <p:nvPr/>
        </p:nvSpPr>
        <p:spPr>
          <a:xfrm>
            <a:off x="861214" y="5240942"/>
            <a:ext cx="691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</a:t>
            </a:r>
            <a:endParaRPr lang="ko-KR" altLang="en-US" sz="14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7D06D3-D635-447A-8727-785E14211329}"/>
              </a:ext>
            </a:extLst>
          </p:cNvPr>
          <p:cNvSpPr txBox="1"/>
          <p:nvPr/>
        </p:nvSpPr>
        <p:spPr>
          <a:xfrm>
            <a:off x="394662" y="595959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이미 생성된 캐릭터</a:t>
            </a:r>
          </a:p>
        </p:txBody>
      </p:sp>
    </p:spTree>
    <p:extLst>
      <p:ext uri="{BB962C8B-B14F-4D97-AF65-F5344CB8AC3E}">
        <p14:creationId xmlns:p14="http://schemas.microsoft.com/office/powerpoint/2010/main" val="92920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363319"/>
            <a:ext cx="478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 </a:t>
            </a:r>
            <a:r>
              <a:rPr lang="en-US" altLang="ko-KR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2] </a:t>
            </a: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캐릭터 선택하기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23AA753-A6D2-4F42-AB4C-01968D526521}"/>
              </a:ext>
            </a:extLst>
          </p:cNvPr>
          <p:cNvSpPr/>
          <p:nvPr/>
        </p:nvSpPr>
        <p:spPr>
          <a:xfrm>
            <a:off x="384001" y="1490296"/>
            <a:ext cx="3573780" cy="4524423"/>
          </a:xfrm>
          <a:prstGeom prst="roundRect">
            <a:avLst>
              <a:gd name="adj" fmla="val 13134"/>
            </a:avLst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13DD80-4FA7-475B-99B1-1DFECD7A448A}"/>
              </a:ext>
            </a:extLst>
          </p:cNvPr>
          <p:cNvSpPr txBox="1"/>
          <p:nvPr/>
        </p:nvSpPr>
        <p:spPr>
          <a:xfrm>
            <a:off x="1365470" y="1334601"/>
            <a:ext cx="1610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캐릭터 리스트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630F20-08DA-49DC-8CBA-0950849E5FD6}"/>
              </a:ext>
            </a:extLst>
          </p:cNvPr>
          <p:cNvGrpSpPr/>
          <p:nvPr/>
        </p:nvGrpSpPr>
        <p:grpSpPr>
          <a:xfrm>
            <a:off x="632878" y="2203954"/>
            <a:ext cx="850481" cy="1383233"/>
            <a:chOff x="632878" y="2203954"/>
            <a:chExt cx="850481" cy="138323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ADA2F3D-1832-4FC0-BF89-24D0F4E3062C}"/>
                </a:ext>
              </a:extLst>
            </p:cNvPr>
            <p:cNvSpPr/>
            <p:nvPr/>
          </p:nvSpPr>
          <p:spPr>
            <a:xfrm>
              <a:off x="634125" y="2203954"/>
              <a:ext cx="849234" cy="1383233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CE036AE4-D0A1-48E2-937E-FEF9B9586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33" y="2291342"/>
              <a:ext cx="565324" cy="94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9E2F9D-2A20-4E64-9774-6163A8B3416B}"/>
                </a:ext>
              </a:extLst>
            </p:cNvPr>
            <p:cNvSpPr txBox="1"/>
            <p:nvPr/>
          </p:nvSpPr>
          <p:spPr>
            <a:xfrm>
              <a:off x="632878" y="3283028"/>
              <a:ext cx="8492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0001 </a:t>
              </a:r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라이언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32D7681-E0D7-4FAF-99FB-E86EAEE8613C}"/>
              </a:ext>
            </a:extLst>
          </p:cNvPr>
          <p:cNvSpPr/>
          <p:nvPr/>
        </p:nvSpPr>
        <p:spPr>
          <a:xfrm>
            <a:off x="1718332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A208C6-1187-4EE2-88EC-14E457E4868F}"/>
              </a:ext>
            </a:extLst>
          </p:cNvPr>
          <p:cNvSpPr/>
          <p:nvPr/>
        </p:nvSpPr>
        <p:spPr>
          <a:xfrm>
            <a:off x="2801417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7A8BD5-252F-4D22-B056-9AE83C66686F}"/>
              </a:ext>
            </a:extLst>
          </p:cNvPr>
          <p:cNvSpPr/>
          <p:nvPr/>
        </p:nvSpPr>
        <p:spPr>
          <a:xfrm>
            <a:off x="2801417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61D274B-F4A7-4121-8355-CB80E28D37A1}"/>
              </a:ext>
            </a:extLst>
          </p:cNvPr>
          <p:cNvSpPr/>
          <p:nvPr/>
        </p:nvSpPr>
        <p:spPr>
          <a:xfrm>
            <a:off x="1718332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01973AC-8C81-4415-8394-45E7A56122FD}"/>
              </a:ext>
            </a:extLst>
          </p:cNvPr>
          <p:cNvSpPr/>
          <p:nvPr/>
        </p:nvSpPr>
        <p:spPr>
          <a:xfrm>
            <a:off x="632878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13731C3-7E4B-42F9-A89C-577C90724DAF}"/>
              </a:ext>
            </a:extLst>
          </p:cNvPr>
          <p:cNvSpPr/>
          <p:nvPr/>
        </p:nvSpPr>
        <p:spPr>
          <a:xfrm>
            <a:off x="1718332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일상] 카카오프렌즈 인형 - 무지인형 도착!!!! +.+ : 네이버 블로그">
            <a:extLst>
              <a:ext uri="{FF2B5EF4-FFF2-40B4-BE49-F238E27FC236}">
                <a16:creationId xmlns:a16="http://schemas.microsoft.com/office/drawing/2014/main" id="{C24B3719-75A0-4D8E-9BF2-C41BE7EA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1" y="2241089"/>
            <a:ext cx="904536" cy="104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4E50786-B6AC-41A9-8EB5-192FB654A90C}"/>
              </a:ext>
            </a:extLst>
          </p:cNvPr>
          <p:cNvSpPr txBox="1"/>
          <p:nvPr/>
        </p:nvSpPr>
        <p:spPr>
          <a:xfrm>
            <a:off x="1720791" y="3283028"/>
            <a:ext cx="849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0002 </a:t>
            </a:r>
            <a:r>
              <a:rPr lang="ko-KR" altLang="en-US" sz="1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4BC5332-375F-4561-A4AF-A082351EBCF3}"/>
              </a:ext>
            </a:extLst>
          </p:cNvPr>
          <p:cNvSpPr/>
          <p:nvPr/>
        </p:nvSpPr>
        <p:spPr>
          <a:xfrm>
            <a:off x="2801417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춘식이는 야옹">
            <a:extLst>
              <a:ext uri="{FF2B5EF4-FFF2-40B4-BE49-F238E27FC236}">
                <a16:creationId xmlns:a16="http://schemas.microsoft.com/office/drawing/2014/main" id="{B0C77D33-DD9B-4682-B000-55E76D79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94" y="2194591"/>
            <a:ext cx="1132692" cy="11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519901-F3E9-4297-9B27-F30722E06187}"/>
              </a:ext>
            </a:extLst>
          </p:cNvPr>
          <p:cNvSpPr txBox="1"/>
          <p:nvPr/>
        </p:nvSpPr>
        <p:spPr>
          <a:xfrm>
            <a:off x="2784223" y="3283028"/>
            <a:ext cx="849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0003 </a:t>
            </a:r>
            <a:r>
              <a:rPr lang="ko-KR" altLang="en-US" sz="1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춘식이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A1827C-3A38-4F58-9CBF-53F7C3EBE4B1}"/>
              </a:ext>
            </a:extLst>
          </p:cNvPr>
          <p:cNvCxnSpPr>
            <a:cxnSpLocks/>
          </p:cNvCxnSpPr>
          <p:nvPr/>
        </p:nvCxnSpPr>
        <p:spPr>
          <a:xfrm>
            <a:off x="4189173" y="3581246"/>
            <a:ext cx="2303991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714878-80F0-4D68-AA20-9593814092EE}"/>
              </a:ext>
            </a:extLst>
          </p:cNvPr>
          <p:cNvSpPr txBox="1"/>
          <p:nvPr/>
        </p:nvSpPr>
        <p:spPr>
          <a:xfrm>
            <a:off x="4098489" y="3211914"/>
            <a:ext cx="23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캐릭터 선택</a:t>
            </a:r>
            <a:r>
              <a: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</a:t>
            </a:r>
            <a:r>
              <a: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5D929B5-22E7-4F16-A50E-330BF4D1C2B6}"/>
              </a:ext>
            </a:extLst>
          </p:cNvPr>
          <p:cNvGrpSpPr/>
          <p:nvPr/>
        </p:nvGrpSpPr>
        <p:grpSpPr>
          <a:xfrm>
            <a:off x="4858639" y="3752507"/>
            <a:ext cx="850481" cy="1383233"/>
            <a:chOff x="632878" y="2203954"/>
            <a:chExt cx="850481" cy="1383233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A682E14-3CEA-47DD-BF2E-2BF62D932893}"/>
                </a:ext>
              </a:extLst>
            </p:cNvPr>
            <p:cNvSpPr/>
            <p:nvPr/>
          </p:nvSpPr>
          <p:spPr>
            <a:xfrm>
              <a:off x="634125" y="2203954"/>
              <a:ext cx="849234" cy="1383233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E49EB24D-B967-4F90-963B-F3849A0B0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33" y="2291342"/>
              <a:ext cx="565324" cy="94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000DDD-7A5B-4915-9660-50EF6E1B3B87}"/>
                </a:ext>
              </a:extLst>
            </p:cNvPr>
            <p:cNvSpPr txBox="1"/>
            <p:nvPr/>
          </p:nvSpPr>
          <p:spPr>
            <a:xfrm>
              <a:off x="632878" y="3283028"/>
              <a:ext cx="8492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0001 </a:t>
              </a:r>
              <a:r>
                <a:rPr lang="ko-KR" altLang="en-US" sz="10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라이언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2495BAB-0566-4F91-9ABE-5220DD602D4C}"/>
              </a:ext>
            </a:extLst>
          </p:cNvPr>
          <p:cNvGrpSpPr/>
          <p:nvPr/>
        </p:nvGrpSpPr>
        <p:grpSpPr>
          <a:xfrm>
            <a:off x="9549506" y="3330633"/>
            <a:ext cx="2103120" cy="954107"/>
            <a:chOff x="922020" y="2243723"/>
            <a:chExt cx="2103120" cy="954107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0C39C2C-92E4-4C66-971E-3332D0ED2B8A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6BF0FFD-17A4-40A8-8BFC-3A8F0C2E6C2B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편의점 이용 정보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조회하기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16B2D78-8C18-4AD5-82F6-79F205F5B954}"/>
              </a:ext>
            </a:extLst>
          </p:cNvPr>
          <p:cNvGrpSpPr/>
          <p:nvPr/>
        </p:nvGrpSpPr>
        <p:grpSpPr>
          <a:xfrm>
            <a:off x="7101148" y="1915691"/>
            <a:ext cx="2103120" cy="954107"/>
            <a:chOff x="922020" y="2243723"/>
            <a:chExt cx="2103120" cy="954107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CDBA71C-528C-4320-AB04-41C6D8E59DF5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EBDC5B-7D96-4856-9531-011E0A38B894}"/>
                </a:ext>
              </a:extLst>
            </p:cNvPr>
            <p:cNvSpPr txBox="1"/>
            <p:nvPr/>
          </p:nvSpPr>
          <p:spPr>
            <a:xfrm>
              <a:off x="922020" y="2397642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돈 벌기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AE93FC-8655-40F9-A018-73FAEE61E0DD}"/>
              </a:ext>
            </a:extLst>
          </p:cNvPr>
          <p:cNvGrpSpPr/>
          <p:nvPr/>
        </p:nvGrpSpPr>
        <p:grpSpPr>
          <a:xfrm>
            <a:off x="9549506" y="1915691"/>
            <a:ext cx="2103120" cy="954775"/>
            <a:chOff x="922020" y="2243723"/>
            <a:chExt cx="2103120" cy="954775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FEF8C5E-AE50-48D3-AA2F-951391506DB2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87ADAD3-8F8A-43B1-8B1C-EFB863089BB0}"/>
                </a:ext>
              </a:extLst>
            </p:cNvPr>
            <p:cNvSpPr txBox="1"/>
            <p:nvPr/>
          </p:nvSpPr>
          <p:spPr>
            <a:xfrm>
              <a:off x="922020" y="2275168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편의점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이용하기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51E45F4-7925-4792-9112-253E7B3E25B3}"/>
              </a:ext>
            </a:extLst>
          </p:cNvPr>
          <p:cNvGrpSpPr/>
          <p:nvPr/>
        </p:nvGrpSpPr>
        <p:grpSpPr>
          <a:xfrm>
            <a:off x="7101148" y="3335847"/>
            <a:ext cx="2103120" cy="954775"/>
            <a:chOff x="922020" y="2243723"/>
            <a:chExt cx="2103120" cy="954775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7AF5F429-537C-436B-9DF5-8F1704D284AE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F6DC7A-51B5-4C20-A38F-D11E8A7B56D2}"/>
                </a:ext>
              </a:extLst>
            </p:cNvPr>
            <p:cNvSpPr txBox="1"/>
            <p:nvPr/>
          </p:nvSpPr>
          <p:spPr>
            <a:xfrm>
              <a:off x="922020" y="2275168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잔액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조회하기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0EB6DB7-8AB5-49E9-87F0-FAA6E503FE78}"/>
              </a:ext>
            </a:extLst>
          </p:cNvPr>
          <p:cNvGrpSpPr/>
          <p:nvPr/>
        </p:nvGrpSpPr>
        <p:grpSpPr>
          <a:xfrm>
            <a:off x="8370548" y="4748918"/>
            <a:ext cx="2103120" cy="954107"/>
            <a:chOff x="922020" y="2243723"/>
            <a:chExt cx="2103120" cy="954107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5A77CD44-3915-4C68-A1D8-C71BEBE4A3D9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8161705-B25E-44CC-931A-CE51C56E8F4A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q</a:t>
              </a: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메인 메뉴로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돌아가기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8A374B-5EA7-4481-8E54-8A6DE28DD1EC}"/>
              </a:ext>
            </a:extLst>
          </p:cNvPr>
          <p:cNvSpPr/>
          <p:nvPr/>
        </p:nvSpPr>
        <p:spPr>
          <a:xfrm>
            <a:off x="0" y="6698027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C757B4-5B54-4344-8EA2-BC7CEF4536D9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33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5CAAFE-8116-4061-8639-BCA64F0DF6E7}"/>
              </a:ext>
            </a:extLst>
          </p:cNvPr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48E567-08A0-445E-9175-DB54F9AE8FCA}"/>
              </a:ext>
            </a:extLst>
          </p:cNvPr>
          <p:cNvSpPr/>
          <p:nvPr/>
        </p:nvSpPr>
        <p:spPr>
          <a:xfrm>
            <a:off x="-1" y="3"/>
            <a:ext cx="12192001" cy="360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657E5C7-BCD3-4FBC-9ED1-4D2BA8E0231B}"/>
              </a:ext>
            </a:extLst>
          </p:cNvPr>
          <p:cNvSpPr/>
          <p:nvPr/>
        </p:nvSpPr>
        <p:spPr>
          <a:xfrm>
            <a:off x="754718" y="2883144"/>
            <a:ext cx="1444750" cy="1444750"/>
          </a:xfrm>
          <a:prstGeom prst="ellipse">
            <a:avLst/>
          </a:prstGeom>
          <a:solidFill>
            <a:srgbClr val="000000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363319"/>
            <a:ext cx="1057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 </a:t>
            </a:r>
            <a:r>
              <a:rPr lang="en-US" altLang="ko-KR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2] </a:t>
            </a: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캐릭터 선택하기 </a:t>
            </a:r>
            <a:r>
              <a:rPr lang="en-US" altLang="ko-KR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- 2) </a:t>
            </a: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편의점 이용하기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968BF-ADEC-4F6A-A390-0FFB4185AA50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BA1E3D-B244-43B7-90DE-20C161C9E0E4}"/>
              </a:ext>
            </a:extLst>
          </p:cNvPr>
          <p:cNvSpPr/>
          <p:nvPr/>
        </p:nvSpPr>
        <p:spPr>
          <a:xfrm>
            <a:off x="5372528" y="2883144"/>
            <a:ext cx="1444750" cy="1444750"/>
          </a:xfrm>
          <a:prstGeom prst="ellipse">
            <a:avLst/>
          </a:prstGeom>
          <a:solidFill>
            <a:srgbClr val="000000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63D0279-DD11-4E6F-8094-12B554D9A7C3}"/>
              </a:ext>
            </a:extLst>
          </p:cNvPr>
          <p:cNvSpPr/>
          <p:nvPr/>
        </p:nvSpPr>
        <p:spPr>
          <a:xfrm>
            <a:off x="9990338" y="2883144"/>
            <a:ext cx="1444750" cy="1444750"/>
          </a:xfrm>
          <a:prstGeom prst="ellipse">
            <a:avLst/>
          </a:prstGeom>
          <a:solidFill>
            <a:srgbClr val="000000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C91FACA-B69D-4602-856F-69607F245795}"/>
              </a:ext>
            </a:extLst>
          </p:cNvPr>
          <p:cNvSpPr/>
          <p:nvPr/>
        </p:nvSpPr>
        <p:spPr>
          <a:xfrm>
            <a:off x="7681433" y="2883144"/>
            <a:ext cx="1444750" cy="1444750"/>
          </a:xfrm>
          <a:prstGeom prst="ellipse">
            <a:avLst/>
          </a:prstGeom>
          <a:solidFill>
            <a:srgbClr val="000000"/>
          </a:solidFill>
          <a:ln w="107950">
            <a:solidFill>
              <a:srgbClr val="F6C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8CFB82D-D3DE-4259-8B07-F1F4E2843B52}"/>
              </a:ext>
            </a:extLst>
          </p:cNvPr>
          <p:cNvSpPr/>
          <p:nvPr/>
        </p:nvSpPr>
        <p:spPr>
          <a:xfrm>
            <a:off x="3063623" y="2883144"/>
            <a:ext cx="1444750" cy="1444750"/>
          </a:xfrm>
          <a:prstGeom prst="ellipse">
            <a:avLst/>
          </a:prstGeom>
          <a:solidFill>
            <a:srgbClr val="000000"/>
          </a:solidFill>
          <a:ln w="107950">
            <a:solidFill>
              <a:srgbClr val="F6C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65357-C123-4A08-8D68-D6391FFEB95A}"/>
              </a:ext>
            </a:extLst>
          </p:cNvPr>
          <p:cNvSpPr txBox="1"/>
          <p:nvPr/>
        </p:nvSpPr>
        <p:spPr>
          <a:xfrm>
            <a:off x="831117" y="3193464"/>
            <a:ext cx="129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장바구니에 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B326B9-EBA2-4EAA-9C59-99191A731A41}"/>
              </a:ext>
            </a:extLst>
          </p:cNvPr>
          <p:cNvSpPr txBox="1"/>
          <p:nvPr/>
        </p:nvSpPr>
        <p:spPr>
          <a:xfrm>
            <a:off x="3140022" y="3193464"/>
            <a:ext cx="129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장바구니에서</a:t>
            </a:r>
            <a:endParaRPr lang="en-US" altLang="ko-KR" sz="16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6FFAE-8796-487D-9BC4-D36CA397CEE9}"/>
              </a:ext>
            </a:extLst>
          </p:cNvPr>
          <p:cNvSpPr txBox="1"/>
          <p:nvPr/>
        </p:nvSpPr>
        <p:spPr>
          <a:xfrm>
            <a:off x="5448927" y="3193464"/>
            <a:ext cx="129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</a:t>
            </a:r>
            <a:endParaRPr lang="en-US" altLang="ko-KR" sz="16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비우기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5A480-6850-4162-8717-88B7FE5E68B8}"/>
              </a:ext>
            </a:extLst>
          </p:cNvPr>
          <p:cNvSpPr txBox="1"/>
          <p:nvPr/>
        </p:nvSpPr>
        <p:spPr>
          <a:xfrm>
            <a:off x="7757832" y="3193464"/>
            <a:ext cx="129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</a:t>
            </a:r>
            <a:endParaRPr lang="en-US" altLang="ko-KR" sz="16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3F1215-750E-4231-BA5C-B84B328048BA}"/>
              </a:ext>
            </a:extLst>
          </p:cNvPr>
          <p:cNvSpPr txBox="1"/>
          <p:nvPr/>
        </p:nvSpPr>
        <p:spPr>
          <a:xfrm>
            <a:off x="10068931" y="3193464"/>
            <a:ext cx="129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</a:p>
          <a:p>
            <a:pPr algn="ctr"/>
            <a:endParaRPr lang="en-US" altLang="ko-KR" sz="3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결제하기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1C56B28-6850-4604-8FE5-09028A24258A}"/>
              </a:ext>
            </a:extLst>
          </p:cNvPr>
          <p:cNvSpPr/>
          <p:nvPr/>
        </p:nvSpPr>
        <p:spPr>
          <a:xfrm>
            <a:off x="11069277" y="5940242"/>
            <a:ext cx="919891" cy="747703"/>
          </a:xfrm>
          <a:prstGeom prst="roundRect">
            <a:avLst>
              <a:gd name="adj" fmla="val 21378"/>
            </a:avLst>
          </a:prstGeom>
          <a:solidFill>
            <a:srgbClr val="F6C30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46F3A-CF60-4175-B5F6-84E274892149}"/>
              </a:ext>
            </a:extLst>
          </p:cNvPr>
          <p:cNvSpPr txBox="1"/>
          <p:nvPr/>
        </p:nvSpPr>
        <p:spPr>
          <a:xfrm>
            <a:off x="11069277" y="5959528"/>
            <a:ext cx="919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</a:t>
            </a:r>
          </a:p>
          <a:p>
            <a:pPr algn="ctr"/>
            <a:r>
              <a:rPr lang="ko-KR" altLang="en-US"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편의점</a:t>
            </a:r>
            <a:endParaRPr lang="en-US" altLang="ko-KR" sz="14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34386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363319"/>
            <a:ext cx="478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 </a:t>
            </a:r>
            <a:r>
              <a:rPr lang="en-US" altLang="ko-KR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3] </a:t>
            </a: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편의점 관리하기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DE26224-C06C-41B0-8076-B6862D07ACD3}"/>
              </a:ext>
            </a:extLst>
          </p:cNvPr>
          <p:cNvGrpSpPr/>
          <p:nvPr/>
        </p:nvGrpSpPr>
        <p:grpSpPr>
          <a:xfrm>
            <a:off x="1319220" y="1913752"/>
            <a:ext cx="1599078" cy="954107"/>
            <a:chOff x="922020" y="2243723"/>
            <a:chExt cx="2103120" cy="95410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D4A4E4D-0BC8-4E73-8E0E-6ED960F5E252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E8C651-0D18-4261-9712-810B61DE5267}"/>
                </a:ext>
              </a:extLst>
            </p:cNvPr>
            <p:cNvSpPr txBox="1"/>
            <p:nvPr/>
          </p:nvSpPr>
          <p:spPr>
            <a:xfrm>
              <a:off x="922020" y="2271975"/>
              <a:ext cx="2103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</a:p>
            <a:p>
              <a:pPr algn="ctr"/>
              <a:endParaRPr lang="en-US" altLang="ko-KR" sz="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상품 등록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90C8940-01B8-41D9-8A17-947F9FE31AC3}"/>
              </a:ext>
            </a:extLst>
          </p:cNvPr>
          <p:cNvGrpSpPr/>
          <p:nvPr/>
        </p:nvGrpSpPr>
        <p:grpSpPr>
          <a:xfrm>
            <a:off x="3208693" y="1913752"/>
            <a:ext cx="1599078" cy="954775"/>
            <a:chOff x="922020" y="2243723"/>
            <a:chExt cx="2103120" cy="954775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0487451D-A51C-463A-AD09-8E6B25E41A49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0F7FB8D-80FD-4950-A3E7-504B933ECF9A}"/>
                </a:ext>
              </a:extLst>
            </p:cNvPr>
            <p:cNvSpPr txBox="1"/>
            <p:nvPr/>
          </p:nvSpPr>
          <p:spPr>
            <a:xfrm>
              <a:off x="922020" y="2275168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할인 이벤트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생성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7247F9C-2635-424D-8760-C430AB679F4A}"/>
              </a:ext>
            </a:extLst>
          </p:cNvPr>
          <p:cNvGrpSpPr/>
          <p:nvPr/>
        </p:nvGrpSpPr>
        <p:grpSpPr>
          <a:xfrm>
            <a:off x="8213971" y="3576928"/>
            <a:ext cx="2103120" cy="954107"/>
            <a:chOff x="922020" y="2243723"/>
            <a:chExt cx="2103120" cy="954107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12AFCA4-380E-406A-891E-D5A6F286FA08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5482B40-7584-4106-A4F2-940CD2B4BB09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q</a:t>
              </a: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메인 메뉴로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돌아가기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4EC6C8-5E2F-4A6D-9834-9F87B46CD0D2}"/>
              </a:ext>
            </a:extLst>
          </p:cNvPr>
          <p:cNvGrpSpPr/>
          <p:nvPr/>
        </p:nvGrpSpPr>
        <p:grpSpPr>
          <a:xfrm>
            <a:off x="366518" y="431420"/>
            <a:ext cx="11458964" cy="5995159"/>
            <a:chOff x="583879" y="1270021"/>
            <a:chExt cx="10388922" cy="543532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74475FA-028B-4DF9-A7D7-C2F879B3E72F}"/>
                </a:ext>
              </a:extLst>
            </p:cNvPr>
            <p:cNvSpPr/>
            <p:nvPr/>
          </p:nvSpPr>
          <p:spPr>
            <a:xfrm>
              <a:off x="583879" y="2176723"/>
              <a:ext cx="10388922" cy="210669"/>
            </a:xfrm>
            <a:prstGeom prst="roundRect">
              <a:avLst>
                <a:gd name="adj" fmla="val 196"/>
              </a:avLst>
            </a:prstGeom>
            <a:noFill/>
            <a:ln w="952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449C88-4A33-4C7A-B5D6-4CC39BDDD374}"/>
                </a:ext>
              </a:extLst>
            </p:cNvPr>
            <p:cNvGrpSpPr/>
            <p:nvPr/>
          </p:nvGrpSpPr>
          <p:grpSpPr>
            <a:xfrm>
              <a:off x="7157913" y="1270021"/>
              <a:ext cx="3297382" cy="906702"/>
              <a:chOff x="3439353" y="1270021"/>
              <a:chExt cx="3297382" cy="906702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D7BC941-24ED-4029-A593-DE8C8C5E4B6F}"/>
                  </a:ext>
                </a:extLst>
              </p:cNvPr>
              <p:cNvSpPr/>
              <p:nvPr/>
            </p:nvSpPr>
            <p:spPr>
              <a:xfrm>
                <a:off x="3439353" y="1270021"/>
                <a:ext cx="3297382" cy="646331"/>
              </a:xfrm>
              <a:prstGeom prst="roundRect">
                <a:avLst>
                  <a:gd name="adj" fmla="val 196"/>
                </a:avLst>
              </a:prstGeom>
              <a:solidFill>
                <a:srgbClr val="FFD202"/>
              </a:solidFill>
              <a:ln w="139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>
                    <a:solidFill>
                      <a:schemeClr val="tx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세븐일레븐 외대점</a:t>
                </a: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15CB24A-0A62-466F-9710-F924771A4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2942" y="1910505"/>
                <a:ext cx="0" cy="266218"/>
              </a:xfrm>
              <a:prstGeom prst="line">
                <a:avLst/>
              </a:prstGeom>
              <a:ln w="139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F78626D0-1495-48D9-AFE9-7EE64325D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8044" y="1910505"/>
                <a:ext cx="0" cy="266218"/>
              </a:xfrm>
              <a:prstGeom prst="line">
                <a:avLst/>
              </a:prstGeom>
              <a:ln w="139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E942A4EF-FDD6-4FAC-A501-D6089EC90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920" y="1910505"/>
                <a:ext cx="0" cy="266218"/>
              </a:xfrm>
              <a:prstGeom prst="line">
                <a:avLst/>
              </a:prstGeom>
              <a:ln w="139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A799B08C-6AC7-488C-AD68-CF54630BFC14}"/>
                </a:ext>
              </a:extLst>
            </p:cNvPr>
            <p:cNvSpPr/>
            <p:nvPr/>
          </p:nvSpPr>
          <p:spPr>
            <a:xfrm>
              <a:off x="583879" y="6494681"/>
              <a:ext cx="10388922" cy="210669"/>
            </a:xfrm>
            <a:prstGeom prst="roundRect">
              <a:avLst>
                <a:gd name="adj" fmla="val 196"/>
              </a:avLst>
            </a:prstGeom>
            <a:noFill/>
            <a:ln w="952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EC1F27D-5ED8-4EF4-8E32-40468B1FB69C}"/>
                </a:ext>
              </a:extLst>
            </p:cNvPr>
            <p:cNvCxnSpPr>
              <a:cxnSpLocks/>
            </p:cNvCxnSpPr>
            <p:nvPr/>
          </p:nvCxnSpPr>
          <p:spPr>
            <a:xfrm>
              <a:off x="1178302" y="2387392"/>
              <a:ext cx="0" cy="4107289"/>
            </a:xfrm>
            <a:prstGeom prst="line">
              <a:avLst/>
            </a:prstGeom>
            <a:ln w="139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3B3F00B-8EA8-47F2-936A-4B8006D2EB85}"/>
                </a:ext>
              </a:extLst>
            </p:cNvPr>
            <p:cNvCxnSpPr>
              <a:cxnSpLocks/>
            </p:cNvCxnSpPr>
            <p:nvPr/>
          </p:nvCxnSpPr>
          <p:spPr>
            <a:xfrm>
              <a:off x="10381404" y="2387392"/>
              <a:ext cx="0" cy="4107289"/>
            </a:xfrm>
            <a:prstGeom prst="line">
              <a:avLst/>
            </a:prstGeom>
            <a:ln w="139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F3A0922C-B627-4119-A177-A1181ACD6786}"/>
                </a:ext>
              </a:extLst>
            </p:cNvPr>
            <p:cNvSpPr/>
            <p:nvPr/>
          </p:nvSpPr>
          <p:spPr>
            <a:xfrm>
              <a:off x="7437122" y="3429000"/>
              <a:ext cx="2499354" cy="3064919"/>
            </a:xfrm>
            <a:prstGeom prst="roundRect">
              <a:avLst>
                <a:gd name="adj" fmla="val 196"/>
              </a:avLst>
            </a:prstGeom>
            <a:noFill/>
            <a:ln w="952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A05B2FFA-5221-4301-980C-FD47BD26AA06}"/>
                </a:ext>
              </a:extLst>
            </p:cNvPr>
            <p:cNvSpPr/>
            <p:nvPr/>
          </p:nvSpPr>
          <p:spPr>
            <a:xfrm>
              <a:off x="7437122" y="3793082"/>
              <a:ext cx="2499354" cy="2700838"/>
            </a:xfrm>
            <a:prstGeom prst="roundRect">
              <a:avLst>
                <a:gd name="adj" fmla="val 196"/>
              </a:avLst>
            </a:prstGeom>
            <a:noFill/>
            <a:ln w="952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80B5890-FFC8-4FD0-A639-BE6EA469D62A}"/>
                </a:ext>
              </a:extLst>
            </p:cNvPr>
            <p:cNvCxnSpPr>
              <a:cxnSpLocks/>
            </p:cNvCxnSpPr>
            <p:nvPr/>
          </p:nvCxnSpPr>
          <p:spPr>
            <a:xfrm>
              <a:off x="9738359" y="5075110"/>
              <a:ext cx="0" cy="411944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7A3961-E81F-4F25-96FB-2A8D875E76FE}"/>
              </a:ext>
            </a:extLst>
          </p:cNvPr>
          <p:cNvSpPr/>
          <p:nvPr/>
        </p:nvSpPr>
        <p:spPr>
          <a:xfrm>
            <a:off x="0" y="6698027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A7838A5-04C6-4686-A619-F46828AE0F25}"/>
              </a:ext>
            </a:extLst>
          </p:cNvPr>
          <p:cNvGrpSpPr/>
          <p:nvPr/>
        </p:nvGrpSpPr>
        <p:grpSpPr>
          <a:xfrm>
            <a:off x="5103746" y="1913752"/>
            <a:ext cx="1599078" cy="954775"/>
            <a:chOff x="922020" y="2243723"/>
            <a:chExt cx="2103120" cy="95477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5902AE4-BBC5-4177-9075-244C34B9DD7E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E67964-80BE-4F03-8089-D06D2B36F20F}"/>
                </a:ext>
              </a:extLst>
            </p:cNvPr>
            <p:cNvSpPr txBox="1"/>
            <p:nvPr/>
          </p:nvSpPr>
          <p:spPr>
            <a:xfrm>
              <a:off x="922020" y="2275168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재고 목록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조회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B2D356-EC7F-467B-8082-20D3F57A767B}"/>
              </a:ext>
            </a:extLst>
          </p:cNvPr>
          <p:cNvGrpSpPr/>
          <p:nvPr/>
        </p:nvGrpSpPr>
        <p:grpSpPr>
          <a:xfrm>
            <a:off x="1319220" y="3451990"/>
            <a:ext cx="1599078" cy="954107"/>
            <a:chOff x="922020" y="2243723"/>
            <a:chExt cx="2103120" cy="954107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0217BD4-1F30-4D80-8E36-847C8B9C135E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B0576E-C20D-47F0-80C4-A9B9D8835D04}"/>
                </a:ext>
              </a:extLst>
            </p:cNvPr>
            <p:cNvSpPr txBox="1"/>
            <p:nvPr/>
          </p:nvSpPr>
          <p:spPr>
            <a:xfrm>
              <a:off x="922020" y="2271975"/>
              <a:ext cx="2103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</a:p>
            <a:p>
              <a:pPr algn="ctr"/>
              <a:endParaRPr lang="en-US" altLang="ko-KR" sz="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수입 조회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A5D1111-7426-49FB-95D7-55FF8DBD4F0B}"/>
              </a:ext>
            </a:extLst>
          </p:cNvPr>
          <p:cNvGrpSpPr/>
          <p:nvPr/>
        </p:nvGrpSpPr>
        <p:grpSpPr>
          <a:xfrm>
            <a:off x="3208693" y="3430673"/>
            <a:ext cx="1599078" cy="954107"/>
            <a:chOff x="922020" y="2243723"/>
            <a:chExt cx="2103120" cy="954107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C93FD3D-29FD-49A1-8BB8-0234DFFC8F47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F0D014-8620-411E-ADAC-12847154E076}"/>
                </a:ext>
              </a:extLst>
            </p:cNvPr>
            <p:cNvSpPr txBox="1"/>
            <p:nvPr/>
          </p:nvSpPr>
          <p:spPr>
            <a:xfrm>
              <a:off x="922020" y="2271975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5</a:t>
              </a:r>
              <a:endParaRPr lang="en-US" altLang="ko-KR" sz="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매출 현황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FC0DEDE-63D0-44F9-A806-2673B96FADAA}"/>
              </a:ext>
            </a:extLst>
          </p:cNvPr>
          <p:cNvGrpSpPr/>
          <p:nvPr/>
        </p:nvGrpSpPr>
        <p:grpSpPr>
          <a:xfrm>
            <a:off x="3208693" y="4875568"/>
            <a:ext cx="1599078" cy="954107"/>
            <a:chOff x="922020" y="2243723"/>
            <a:chExt cx="2103120" cy="954107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FC160F4-0755-45C6-AF22-C8FD7B421320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8DE5D3-3C64-450E-8CF7-4EE37D2B1674}"/>
                </a:ext>
              </a:extLst>
            </p:cNvPr>
            <p:cNvSpPr txBox="1"/>
            <p:nvPr/>
          </p:nvSpPr>
          <p:spPr>
            <a:xfrm>
              <a:off x="922020" y="2271975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en-US" altLang="ko-KR" sz="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고객 현황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F451DC0-2225-4451-B674-A5A7BBA83D77}"/>
              </a:ext>
            </a:extLst>
          </p:cNvPr>
          <p:cNvGrpSpPr/>
          <p:nvPr/>
        </p:nvGrpSpPr>
        <p:grpSpPr>
          <a:xfrm>
            <a:off x="1332171" y="4875737"/>
            <a:ext cx="1599078" cy="954107"/>
            <a:chOff x="922020" y="2243723"/>
            <a:chExt cx="2103120" cy="95410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DBEB847-3C20-49BA-9145-542079AD7D18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7AFA1B-E7D2-47E4-A522-FCA85A5D2D3B}"/>
                </a:ext>
              </a:extLst>
            </p:cNvPr>
            <p:cNvSpPr txBox="1"/>
            <p:nvPr/>
          </p:nvSpPr>
          <p:spPr>
            <a:xfrm>
              <a:off x="922020" y="2271975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6</a:t>
              </a:r>
              <a:endParaRPr lang="en-US" altLang="ko-KR" sz="5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고객 명단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조회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6EE685F-5D60-40A5-A176-19F135D61F8C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89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1421811" y="2965219"/>
            <a:ext cx="5330305" cy="927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4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kumimoji="1" lang="ko-KR" altLang="en-US" sz="4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다이어그램</a:t>
            </a:r>
            <a:endParaRPr kumimoji="1" lang="ko-Kore-KR" altLang="en-US" sz="48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751561" y="3219470"/>
            <a:ext cx="475989" cy="47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344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C61A08-B079-47A6-BCA6-42348169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27" y="68091"/>
            <a:ext cx="7361366" cy="65812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3442DC-5BF4-4090-BD8F-9577BBE01B76}"/>
              </a:ext>
            </a:extLst>
          </p:cNvPr>
          <p:cNvSpPr/>
          <p:nvPr/>
        </p:nvSpPr>
        <p:spPr>
          <a:xfrm>
            <a:off x="0" y="6698027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32E0F-B556-43E3-9E1F-B533B78610BF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16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3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1421811" y="2965219"/>
            <a:ext cx="4384534" cy="927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4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kumimoji="1" lang="ko-KR" altLang="en-US" sz="4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코드 설명</a:t>
            </a:r>
            <a:endParaRPr kumimoji="1" lang="ko-Kore-KR" altLang="en-US" sz="4800" spc="-15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751561" y="3219470"/>
            <a:ext cx="475989" cy="47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92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1421811" y="2965219"/>
            <a:ext cx="1954381" cy="927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4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kumimoji="1" lang="ko-KR" altLang="en-US" sz="4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</a:t>
            </a:r>
            <a:endParaRPr kumimoji="1" lang="ko-Kore-KR" altLang="en-US" sz="48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751561" y="3219470"/>
            <a:ext cx="475989" cy="47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423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1421811" y="2965219"/>
            <a:ext cx="2480166" cy="927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4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 점</a:t>
            </a:r>
            <a:endParaRPr kumimoji="1" lang="ko-Kore-KR" altLang="en-US" sz="48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2393FF68-B48D-4ACB-B8BD-053AD9AD8866}"/>
              </a:ext>
            </a:extLst>
          </p:cNvPr>
          <p:cNvSpPr/>
          <p:nvPr/>
        </p:nvSpPr>
        <p:spPr>
          <a:xfrm>
            <a:off x="751561" y="3219470"/>
            <a:ext cx="476656" cy="476656"/>
          </a:xfrm>
          <a:prstGeom prst="plus">
            <a:avLst>
              <a:gd name="adj" fmla="val 3316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4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1"/>
            <a:ext cx="4435813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570040" y="931681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목차</a:t>
            </a:r>
            <a:endParaRPr kumimoji="1" lang="ko-Kore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74F09-4B32-A94B-9F54-7139190D7DE0}"/>
              </a:ext>
            </a:extLst>
          </p:cNvPr>
          <p:cNvSpPr txBox="1"/>
          <p:nvPr/>
        </p:nvSpPr>
        <p:spPr>
          <a:xfrm>
            <a:off x="707827" y="296944"/>
            <a:ext cx="1411348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TEAM H - PROJECT 5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2509FC-8028-9446-A518-E58B11A7BA0D}"/>
              </a:ext>
            </a:extLst>
          </p:cNvPr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69CD1-CBA9-E049-9205-679C0610108A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E1A3FC-AE98-7B44-9457-1A70E47A3134}"/>
              </a:ext>
            </a:extLst>
          </p:cNvPr>
          <p:cNvSpPr/>
          <p:nvPr/>
        </p:nvSpPr>
        <p:spPr>
          <a:xfrm>
            <a:off x="4086025" y="1212458"/>
            <a:ext cx="699576" cy="699576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0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51D98-A2B4-6F40-9870-A220DB80FAF9}"/>
              </a:ext>
            </a:extLst>
          </p:cNvPr>
          <p:cNvSpPr txBox="1"/>
          <p:nvPr/>
        </p:nvSpPr>
        <p:spPr>
          <a:xfrm>
            <a:off x="5005853" y="1222518"/>
            <a:ext cx="2898170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보수 내역</a:t>
            </a:r>
            <a:endParaRPr kumimoji="1" lang="ko-Kore-KR" altLang="en-US" sz="28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2487D-9884-43C0-B7D4-54DBBBA1F34C}"/>
              </a:ext>
            </a:extLst>
          </p:cNvPr>
          <p:cNvSpPr/>
          <p:nvPr/>
        </p:nvSpPr>
        <p:spPr>
          <a:xfrm>
            <a:off x="4086025" y="2301956"/>
            <a:ext cx="699576" cy="699576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7D257DF-C144-4EE1-A440-BBC8A276FC7E}"/>
              </a:ext>
            </a:extLst>
          </p:cNvPr>
          <p:cNvSpPr/>
          <p:nvPr/>
        </p:nvSpPr>
        <p:spPr>
          <a:xfrm>
            <a:off x="4086025" y="3391454"/>
            <a:ext cx="699576" cy="699576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79D9312-8901-454A-974C-FC9653C1B13D}"/>
              </a:ext>
            </a:extLst>
          </p:cNvPr>
          <p:cNvSpPr/>
          <p:nvPr/>
        </p:nvSpPr>
        <p:spPr>
          <a:xfrm>
            <a:off x="4086025" y="4487180"/>
            <a:ext cx="699576" cy="699576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87BADEA-4C69-4738-B83E-8B400571946F}"/>
              </a:ext>
            </a:extLst>
          </p:cNvPr>
          <p:cNvSpPr/>
          <p:nvPr/>
        </p:nvSpPr>
        <p:spPr>
          <a:xfrm>
            <a:off x="4086025" y="5582906"/>
            <a:ext cx="699576" cy="699576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72D306-9113-4EFE-AD77-2939CA22BD24}"/>
              </a:ext>
            </a:extLst>
          </p:cNvPr>
          <p:cNvSpPr txBox="1"/>
          <p:nvPr/>
        </p:nvSpPr>
        <p:spPr>
          <a:xfrm>
            <a:off x="5005853" y="2361953"/>
            <a:ext cx="2898170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  <a:endParaRPr kumimoji="1" lang="ko-Kore-KR" altLang="en-US" sz="28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6D6342-7AD9-460A-8653-5EB885DDFD64}"/>
              </a:ext>
            </a:extLst>
          </p:cNvPr>
          <p:cNvSpPr txBox="1"/>
          <p:nvPr/>
        </p:nvSpPr>
        <p:spPr>
          <a:xfrm>
            <a:off x="5005853" y="3454565"/>
            <a:ext cx="2898170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다이어그램</a:t>
            </a:r>
            <a:endParaRPr kumimoji="1" lang="ko-Kore-KR" altLang="en-US" sz="28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09DF19-C680-4B09-A580-D4F761E821A8}"/>
              </a:ext>
            </a:extLst>
          </p:cNvPr>
          <p:cNvSpPr txBox="1"/>
          <p:nvPr/>
        </p:nvSpPr>
        <p:spPr>
          <a:xfrm>
            <a:off x="5005853" y="4547177"/>
            <a:ext cx="2898170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코드 설명</a:t>
            </a:r>
            <a:endParaRPr kumimoji="1" lang="ko-Kore-KR" altLang="en-US" sz="28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A13D8B-DD40-42B2-9FDC-DAB0E0406A94}"/>
              </a:ext>
            </a:extLst>
          </p:cNvPr>
          <p:cNvSpPr txBox="1"/>
          <p:nvPr/>
        </p:nvSpPr>
        <p:spPr>
          <a:xfrm>
            <a:off x="5005853" y="5642903"/>
            <a:ext cx="2898170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</a:t>
            </a:r>
            <a:endParaRPr kumimoji="1" lang="ko-Kore-KR" altLang="en-US" sz="28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911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3849485"/>
            <a:ext cx="12191999" cy="2996277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2716799"/>
            <a:ext cx="3597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kumimoji="1" lang="en-US" altLang="ko-KR" sz="5400" b="1" spc="-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5400" b="1" spc="-300" dirty="0"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D6BDC-42B7-2746-A7A3-3901C8777503}"/>
              </a:ext>
            </a:extLst>
          </p:cNvPr>
          <p:cNvSpPr txBox="1"/>
          <p:nvPr/>
        </p:nvSpPr>
        <p:spPr>
          <a:xfrm>
            <a:off x="657723" y="2148755"/>
            <a:ext cx="2133918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 H – PROJECT 5</a:t>
            </a:r>
            <a:endParaRPr kumimoji="1" lang="ko-Kore-KR" altLang="en-US" sz="16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AF73F-5ADD-CE48-98E9-25C724B7EFAC}"/>
              </a:ext>
            </a:extLst>
          </p:cNvPr>
          <p:cNvSpPr txBox="1"/>
          <p:nvPr/>
        </p:nvSpPr>
        <p:spPr>
          <a:xfrm>
            <a:off x="657723" y="4181694"/>
            <a:ext cx="265970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2022-1 </a:t>
            </a:r>
            <a:r>
              <a:rPr kumimoji="1" lang="ko-KR" altLang="en-US" sz="14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고급파이썬프로그래밍</a:t>
            </a:r>
            <a:r>
              <a:rPr kumimoji="1" lang="en-US" altLang="ko-KR" sz="14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kumimoji="1" lang="ko-KR" altLang="en-US" sz="14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금</a:t>
            </a:r>
            <a:r>
              <a:rPr kumimoji="1" lang="en-US" altLang="ko-KR" sz="14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-456)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862AF-6624-4D1B-9881-7824AE8C5BCD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15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1421811" y="3064930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8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0. </a:t>
            </a:r>
            <a:r>
              <a:rPr kumimoji="1" lang="ko-KR" altLang="en-US" sz="48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프로그램 보수 내역</a:t>
            </a:r>
            <a:endParaRPr kumimoji="1" lang="ko-Kore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751561" y="3219470"/>
            <a:ext cx="475989" cy="47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15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6688299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570040" y="614251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>
                <a:solidFill>
                  <a:srgbClr val="F6C61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0. </a:t>
            </a:r>
            <a:r>
              <a:rPr kumimoji="1" lang="ko-KR" altLang="en-US" sz="2400" b="1">
                <a:solidFill>
                  <a:srgbClr val="F6C61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프로그램 보수 내역</a:t>
            </a:r>
            <a:endParaRPr kumimoji="1" lang="ko-Kore-KR" altLang="en-US" sz="2400" b="1" dirty="0">
              <a:solidFill>
                <a:srgbClr val="F6C61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74F09-4B32-A94B-9F54-7139190D7DE0}"/>
              </a:ext>
            </a:extLst>
          </p:cNvPr>
          <p:cNvSpPr txBox="1"/>
          <p:nvPr/>
        </p:nvSpPr>
        <p:spPr>
          <a:xfrm>
            <a:off x="707827" y="296944"/>
            <a:ext cx="1411348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TEAM H - PROJECT 5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2509FC-8028-9446-A518-E58B11A7BA0D}"/>
              </a:ext>
            </a:extLst>
          </p:cNvPr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69CD1-CBA9-E049-9205-679C0610108A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1112928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0)  </a:t>
            </a:r>
            <a:r>
              <a:rPr kumimoji="1" lang="ko-KR" altLang="en-US" sz="2800" b="1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피드백 사항 수정</a:t>
            </a:r>
            <a:endParaRPr kumimoji="1" lang="ko-Kore-KR" altLang="en-US" sz="28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85EA5-2FFB-450D-9A0F-392967D3695D}"/>
              </a:ext>
            </a:extLst>
          </p:cNvPr>
          <p:cNvSpPr txBox="1"/>
          <p:nvPr/>
        </p:nvSpPr>
        <p:spPr>
          <a:xfrm>
            <a:off x="999656" y="1899471"/>
            <a:ext cx="9934233" cy="426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2600">
                <a:latin typeface="나눔스퀘어" panose="020B0600000101010101" pitchFamily="50" charset="-127"/>
                <a:ea typeface="나눔스퀘어" panose="020B0600000101010101" pitchFamily="50" charset="-127"/>
              </a:rPr>
              <a:t>is_stock_lack()</a:t>
            </a:r>
          </a:p>
          <a:p>
            <a:pPr lvl="1">
              <a:lnSpc>
                <a:spcPct val="130000"/>
              </a:lnSpc>
            </a:pPr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Customer </a:t>
            </a: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</a:t>
            </a:r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Store </a:t>
            </a: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</a:t>
            </a:r>
            <a:endParaRPr lang="en-US" altLang="ko-KR" sz="20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2600">
                <a:latin typeface="나눔스퀘어" panose="020B0600000101010101" pitchFamily="50" charset="-127"/>
                <a:ea typeface="나눔스퀘어" panose="020B0600000101010101" pitchFamily="50" charset="-127"/>
              </a:rPr>
              <a:t>Store </a:t>
            </a:r>
            <a:r>
              <a:rPr lang="ko-KR" altLang="en-US" sz="260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- AbstractStore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추상클래스 상속</a:t>
            </a:r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60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등록</a:t>
            </a:r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1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- 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고객 코드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, </a:t>
            </a:r>
            <a:r>
              <a:rPr lang="ko-KR" altLang="en-US" sz="200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고객명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)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튜플 등록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-&gt; Customer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객체 자체 등록</a:t>
            </a:r>
            <a:endParaRPr lang="en-US" altLang="ko-KR" sz="26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59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6688299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570040" y="614251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>
                <a:solidFill>
                  <a:srgbClr val="F6C61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0. </a:t>
            </a:r>
            <a:r>
              <a:rPr kumimoji="1" lang="ko-KR" altLang="en-US" sz="2400" b="1">
                <a:solidFill>
                  <a:srgbClr val="F6C61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프로그램 보수 내역</a:t>
            </a:r>
            <a:endParaRPr kumimoji="1" lang="ko-Kore-KR" altLang="en-US" sz="2400" b="1" dirty="0">
              <a:solidFill>
                <a:srgbClr val="F6C61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74F09-4B32-A94B-9F54-7139190D7DE0}"/>
              </a:ext>
            </a:extLst>
          </p:cNvPr>
          <p:cNvSpPr txBox="1"/>
          <p:nvPr/>
        </p:nvSpPr>
        <p:spPr>
          <a:xfrm>
            <a:off x="707827" y="296944"/>
            <a:ext cx="1411348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TEAM H - PROJECT 5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2509FC-8028-9446-A518-E58B11A7BA0D}"/>
              </a:ext>
            </a:extLst>
          </p:cNvPr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69CD1-CBA9-E049-9205-679C0610108A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1112928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 </a:t>
            </a:r>
            <a:r>
              <a:rPr kumimoji="1" lang="ko-KR" altLang="en-US" sz="2800" b="1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기능 수정</a:t>
            </a:r>
            <a:endParaRPr kumimoji="1" lang="ko-Kore-KR" altLang="en-US" sz="28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85EA5-2FFB-450D-9A0F-392967D3695D}"/>
              </a:ext>
            </a:extLst>
          </p:cNvPr>
          <p:cNvSpPr txBox="1"/>
          <p:nvPr/>
        </p:nvSpPr>
        <p:spPr>
          <a:xfrm>
            <a:off x="999656" y="1899471"/>
            <a:ext cx="993423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600">
                <a:latin typeface="나눔스퀘어" panose="020B0600000101010101" pitchFamily="50" charset="-127"/>
                <a:ea typeface="나눔스퀘어" panose="020B0600000101010101" pitchFamily="50" charset="-127"/>
              </a:rPr>
              <a:t>편의점 이용 내역 조회</a:t>
            </a:r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 일자별 내역 조회</a:t>
            </a:r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최신순</a:t>
            </a:r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lvl="1"/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제너레이터</a:t>
            </a:r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(yield) </a:t>
            </a: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활용</a:t>
            </a:r>
            <a:endParaRPr lang="en-US" altLang="ko-KR" sz="20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/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60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</a:t>
            </a:r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포인트 사용 가능</a:t>
            </a:r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600">
                <a:latin typeface="나눔스퀘어" panose="020B0600000101010101" pitchFamily="50" charset="-127"/>
                <a:ea typeface="나눔스퀘어" panose="020B0600000101010101" pitchFamily="50" charset="-127"/>
              </a:rPr>
              <a:t>재고 관리</a:t>
            </a:r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같은 이름을 가진 상품 등록 시 개수만 추가</a:t>
            </a:r>
            <a:endParaRPr kumimoji="0" lang="en-US" altLang="ko-KR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6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600"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 생성</a:t>
            </a:r>
            <a:endParaRPr lang="en-US" altLang="ko-KR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동명이인 생성 여부</a:t>
            </a:r>
            <a:endParaRPr lang="ko-KR" altLang="en-US" sz="2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17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6688299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570040" y="614251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>
                <a:solidFill>
                  <a:srgbClr val="F6C61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0. </a:t>
            </a:r>
            <a:r>
              <a:rPr kumimoji="1" lang="ko-KR" altLang="en-US" sz="2400" b="1">
                <a:solidFill>
                  <a:srgbClr val="F6C61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프로그램 보수 내역</a:t>
            </a:r>
            <a:endParaRPr kumimoji="1" lang="ko-Kore-KR" altLang="en-US" sz="2400" b="1" dirty="0">
              <a:solidFill>
                <a:srgbClr val="F6C61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74F09-4B32-A94B-9F54-7139190D7DE0}"/>
              </a:ext>
            </a:extLst>
          </p:cNvPr>
          <p:cNvSpPr txBox="1"/>
          <p:nvPr/>
        </p:nvSpPr>
        <p:spPr>
          <a:xfrm>
            <a:off x="707827" y="296944"/>
            <a:ext cx="1411348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TEAM H - PROJECT 5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2509FC-8028-9446-A518-E58B11A7BA0D}"/>
              </a:ext>
            </a:extLst>
          </p:cNvPr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69CD1-CBA9-E049-9205-679C0610108A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1112928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 </a:t>
            </a:r>
            <a:r>
              <a:rPr kumimoji="1" lang="ko-KR" altLang="en-US" sz="2800" b="1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기능 구현</a:t>
            </a:r>
            <a:endParaRPr kumimoji="1" lang="ko-Kore-KR" altLang="en-US" sz="28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85EA5-2FFB-450D-9A0F-392967D3695D}"/>
              </a:ext>
            </a:extLst>
          </p:cNvPr>
          <p:cNvSpPr txBox="1"/>
          <p:nvPr/>
        </p:nvSpPr>
        <p:spPr>
          <a:xfrm>
            <a:off x="999656" y="1695193"/>
            <a:ext cx="99342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 기능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Cart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CartItem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데이터클래스</a:t>
            </a:r>
            <a:endParaRPr lang="en-US" altLang="ko-KR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등급제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등급별 할인율 차등 적용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랜덤 포인트 리워드 이벤트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일급 객체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클로저 활용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매출 현황 조회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판매량 기준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판매액 기준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중첩함수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, lambda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 활용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, matplotlib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 활용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현황 조회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누적 구매액 기준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lambda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 활용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, matplotlib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 활용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50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6688299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570040" y="614251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>
                <a:solidFill>
                  <a:srgbClr val="F6C61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0. </a:t>
            </a:r>
            <a:r>
              <a:rPr kumimoji="1" lang="ko-KR" altLang="en-US" sz="2400" b="1">
                <a:solidFill>
                  <a:srgbClr val="F6C61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프로그램 보수 내역</a:t>
            </a:r>
            <a:endParaRPr kumimoji="1" lang="ko-Kore-KR" altLang="en-US" sz="2400" b="1" dirty="0">
              <a:solidFill>
                <a:srgbClr val="F6C61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74F09-4B32-A94B-9F54-7139190D7DE0}"/>
              </a:ext>
            </a:extLst>
          </p:cNvPr>
          <p:cNvSpPr txBox="1"/>
          <p:nvPr/>
        </p:nvSpPr>
        <p:spPr>
          <a:xfrm>
            <a:off x="707827" y="296944"/>
            <a:ext cx="1411348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TEAM H - PROJECT 5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2509FC-8028-9446-A518-E58B11A7BA0D}"/>
              </a:ext>
            </a:extLst>
          </p:cNvPr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69CD1-CBA9-E049-9205-679C0610108A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1112928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kumimoji="1" lang="ko-KR" altLang="en-US" sz="2800" b="1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예외</a:t>
            </a:r>
            <a:r>
              <a:rPr kumimoji="1" lang="en-US" altLang="ko-KR" sz="2800" b="1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kumimoji="1" lang="ko-KR" altLang="en-US" sz="2800" b="1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에러 관리</a:t>
            </a:r>
            <a:endParaRPr kumimoji="1" lang="ko-Kore-KR" altLang="en-US" sz="28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85EA5-2FFB-450D-9A0F-392967D3695D}"/>
              </a:ext>
            </a:extLst>
          </p:cNvPr>
          <p:cNvSpPr txBox="1"/>
          <p:nvPr/>
        </p:nvSpPr>
        <p:spPr>
          <a:xfrm>
            <a:off x="999656" y="2084731"/>
            <a:ext cx="9934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입력 시 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input()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예외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에러 검사 함수</a:t>
            </a:r>
            <a:endParaRPr lang="en-US" altLang="ko-KR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일급 객체</a:t>
            </a:r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클로저</a:t>
            </a:r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데코레이터 활용</a:t>
            </a:r>
            <a:endParaRPr lang="en-US" altLang="ko-KR" sz="20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가변 인자 함수</a:t>
            </a:r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(*args) </a:t>
            </a: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활용</a:t>
            </a:r>
            <a:endParaRPr lang="en-US" altLang="ko-KR" sz="20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정의 예외</a:t>
            </a:r>
            <a:endParaRPr lang="en-US" altLang="ko-KR" sz="20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숫자 입력 시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input()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예외</a:t>
            </a:r>
            <a:r>
              <a:rPr lang="en-US" altLang="ko-KR" sz="2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</a:t>
            </a:r>
            <a:endParaRPr lang="en-US" altLang="ko-KR" sz="24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ValueError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52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1421811" y="3064930"/>
            <a:ext cx="4307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8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Black" panose="020B0604020202020204" pitchFamily="34" charset="0"/>
              </a:rPr>
              <a:t>1. </a:t>
            </a:r>
            <a:r>
              <a:rPr kumimoji="1" lang="ko-KR" altLang="en-US" sz="4800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  <a:endParaRPr kumimoji="1" lang="ko-Kore-KR" altLang="en-US" sz="4800" spc="-15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751561" y="3219470"/>
            <a:ext cx="475989" cy="47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91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4ABC1E-1C8E-46F5-B4EB-D4CD2C60B0B4}"/>
              </a:ext>
            </a:extLst>
          </p:cNvPr>
          <p:cNvSpPr/>
          <p:nvPr/>
        </p:nvSpPr>
        <p:spPr>
          <a:xfrm>
            <a:off x="4843780" y="2265680"/>
            <a:ext cx="2103120" cy="2103120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F9EFCD-A414-4047-A6C8-2665A01B0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41" y="2578317"/>
            <a:ext cx="1189159" cy="118915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36DC19-32AE-4707-82AD-DC9525DB87A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45360" y="3317240"/>
            <a:ext cx="2598420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B0BB5A-723F-4B28-A781-5C73D2397671}"/>
              </a:ext>
            </a:extLst>
          </p:cNvPr>
          <p:cNvSpPr txBox="1"/>
          <p:nvPr/>
        </p:nvSpPr>
        <p:spPr>
          <a:xfrm>
            <a:off x="4840693" y="3903603"/>
            <a:ext cx="210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세븐일레븐 외대점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5B328-61F6-4C9B-BBF3-FB1E3692559D}"/>
              </a:ext>
            </a:extLst>
          </p:cNvPr>
          <p:cNvSpPr txBox="1"/>
          <p:nvPr/>
        </p:nvSpPr>
        <p:spPr>
          <a:xfrm>
            <a:off x="4840693" y="189340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편의점 객체 생성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40824-280F-491C-8C99-D3C2AB92F1A6}"/>
              </a:ext>
            </a:extLst>
          </p:cNvPr>
          <p:cNvSpPr txBox="1"/>
          <p:nvPr/>
        </p:nvSpPr>
        <p:spPr>
          <a:xfrm>
            <a:off x="2631440" y="294790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편의점 이름 입력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23B066-6FC6-4F58-95CA-C586340D88C6}"/>
              </a:ext>
            </a:extLst>
          </p:cNvPr>
          <p:cNvSpPr/>
          <p:nvPr/>
        </p:nvSpPr>
        <p:spPr>
          <a:xfrm>
            <a:off x="1467847" y="2934792"/>
            <a:ext cx="774700" cy="774700"/>
          </a:xfrm>
          <a:prstGeom prst="ellipse">
            <a:avLst/>
          </a:prstGeom>
          <a:solidFill>
            <a:srgbClr val="FFD20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Start</a:t>
            </a:r>
            <a:endParaRPr lang="ko-KR" altLang="en-US" sz="1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E02E14-5630-46ED-B34A-496E83BA3A68}"/>
              </a:ext>
            </a:extLst>
          </p:cNvPr>
          <p:cNvCxnSpPr>
            <a:cxnSpLocks/>
          </p:cNvCxnSpPr>
          <p:nvPr/>
        </p:nvCxnSpPr>
        <p:spPr>
          <a:xfrm>
            <a:off x="6943813" y="3317240"/>
            <a:ext cx="3754667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560BE7-E615-48A2-999B-18DE5EDC8108}"/>
              </a:ext>
            </a:extLst>
          </p:cNvPr>
          <p:cNvSpPr txBox="1"/>
          <p:nvPr/>
        </p:nvSpPr>
        <p:spPr>
          <a:xfrm>
            <a:off x="7771130" y="293479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 메뉴 선택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BA092-B5FB-4CB7-B951-FA33450F515F}"/>
              </a:ext>
            </a:extLst>
          </p:cNvPr>
          <p:cNvSpPr/>
          <p:nvPr/>
        </p:nvSpPr>
        <p:spPr>
          <a:xfrm>
            <a:off x="4840693" y="4449790"/>
            <a:ext cx="2103120" cy="886134"/>
          </a:xfrm>
          <a:prstGeom prst="roundRect">
            <a:avLst>
              <a:gd name="adj" fmla="val 24505"/>
            </a:avLst>
          </a:prstGeom>
          <a:solidFill>
            <a:srgbClr val="000000"/>
          </a:solidFill>
          <a:ln w="38100">
            <a:solidFill>
              <a:srgbClr val="FFD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3BF8B4-8FDA-49DF-BD08-5137CCC052A8}"/>
              </a:ext>
            </a:extLst>
          </p:cNvPr>
          <p:cNvSpPr txBox="1"/>
          <p:nvPr/>
        </p:nvSpPr>
        <p:spPr>
          <a:xfrm>
            <a:off x="4956474" y="4504927"/>
            <a:ext cx="1563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수입</a:t>
            </a:r>
            <a:r>
              <a:rPr lang="en-US" altLang="ko-KR" sz="16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0</a:t>
            </a:r>
          </a:p>
          <a:p>
            <a:r>
              <a:rPr lang="ko-KR" altLang="en-US" sz="16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고객 명단</a:t>
            </a:r>
            <a:r>
              <a:rPr lang="en-US" altLang="ko-KR" sz="16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-</a:t>
            </a:r>
          </a:p>
          <a:p>
            <a:r>
              <a:rPr lang="ko-KR" altLang="en-US" sz="16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재고 목록</a:t>
            </a:r>
            <a:r>
              <a:rPr lang="en-US" altLang="ko-KR" sz="1600">
                <a:solidFill>
                  <a:srgbClr val="FFD20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-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FCB05-F803-4EB9-88B9-7595F47E7A57}"/>
              </a:ext>
            </a:extLst>
          </p:cNvPr>
          <p:cNvSpPr/>
          <p:nvPr/>
        </p:nvSpPr>
        <p:spPr>
          <a:xfrm>
            <a:off x="0" y="6698027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88900-BB18-4E28-B858-5B38037D2E43}"/>
              </a:ext>
            </a:extLst>
          </p:cNvPr>
          <p:cNvSpPr txBox="1"/>
          <p:nvPr/>
        </p:nvSpPr>
        <p:spPr>
          <a:xfrm>
            <a:off x="11351931" y="296944"/>
            <a:ext cx="35458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09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18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515</Words>
  <Application>Microsoft Office PowerPoint</Application>
  <PresentationFormat>와이드스크린</PresentationFormat>
  <Paragraphs>199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KoPubWorld돋움체 Bold</vt:lpstr>
      <vt:lpstr>KoPubWorld돋움체 Medium</vt:lpstr>
      <vt:lpstr>나눔스퀘어</vt:lpstr>
      <vt:lpstr>나눔스퀘어 ExtraBold</vt:lpstr>
      <vt:lpstr>나눔스퀘어 Light</vt:lpstr>
      <vt:lpstr>맑은 고딕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여혜인</cp:lastModifiedBy>
  <cp:revision>23</cp:revision>
  <dcterms:created xsi:type="dcterms:W3CDTF">2020-04-23T02:50:06Z</dcterms:created>
  <dcterms:modified xsi:type="dcterms:W3CDTF">2022-06-10T06:15:44Z</dcterms:modified>
</cp:coreProperties>
</file>