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3" r:id="rId5"/>
    <p:sldId id="267" r:id="rId6"/>
    <p:sldId id="282" r:id="rId7"/>
    <p:sldId id="287" r:id="rId8"/>
    <p:sldId id="284" r:id="rId9"/>
    <p:sldId id="285" r:id="rId10"/>
    <p:sldId id="286" r:id="rId11"/>
    <p:sldId id="274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F7A"/>
    <a:srgbClr val="EEE5E8"/>
    <a:srgbClr val="2F5597"/>
    <a:srgbClr val="071648"/>
    <a:srgbClr val="E34B4B"/>
    <a:srgbClr val="192028"/>
    <a:srgbClr val="BFBFBF"/>
    <a:srgbClr val="DAA600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08" autoAdjust="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E845-9658-46C0-AE8E-9A5F9826FAF2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2D415-D1C3-43D3-979D-BD2BE8432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9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이해하기 쉬운 유아이로 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전연령층이 사용할 수 있어서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코로나 정보 불균형을 해소할 수 있다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인식 높아짐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당일 데이터를 제공함으로써 사람들이 상황에 맞게 코로나에 대응할 수 있다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2D415-D1C3-43D3-979D-BD2BE84329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6906-3487-47EC-8C5F-80C829C2F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566F2-86AF-4B37-B4E3-C7DD619FC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DD66-82E6-487B-95A0-09146CF0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CCF7C-E565-4D02-9982-11E81238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5090F-95BE-49B1-AA13-EFF8AE9F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4D7F-054A-4658-A8F7-295CC98B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84E99-75E0-44E6-B335-7BC5FC2B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9D9F9-C59C-41AF-B8B8-EC91E438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B6AB3-648C-4031-B030-5752DAF5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5102C-A54F-46E1-A3F7-EBEF0A29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DCAEE-EA9C-43AD-9A81-A80FE33E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8C98C-FDDF-4119-93F6-699F38B8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94A6F-B990-427F-A114-61071EC0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13AA3-5075-4F88-8B56-7EC2F79B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19577-8CE2-4FDD-8470-6C98DCA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9DAF-B704-4010-803A-EA88ED39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996D-76A6-494D-903D-CBA04D48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16C4-8C90-45F0-B13F-890DFC3A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50E9-496D-48E0-BDAF-DB317BFD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DF15E-9857-4A85-A527-53E84F31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9CCB7-3FDD-4F56-BA91-11C83FD2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15C50-28BE-4FE0-A933-CC4E8AE62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1382F-45C8-4E28-9AA5-88D4791D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36A8D-FF02-40BE-B266-27DA0727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B06A6-45EF-409B-BBC3-5E5E6B09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050D8-0DAA-4F1D-AEAA-8BC89E2C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D3CEC-45E7-4149-B443-C9C195FE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0A4A54-DEB7-4CC0-864E-FEAE22EF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6B72F-714E-4723-91CD-43A47E40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A8A5E-17C7-483E-A7A2-B5D103F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CCC67-B654-4EC2-9264-86A20413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3D4AE-501E-445C-BA32-40CB54D3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8691C-CA15-4C69-82A2-CFA3FB34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A72B1-F0C4-4F57-AB42-01379E61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B0B2EA-F90B-41CC-94C2-E7DE27F4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103D5-59AC-4ED3-8D32-63F488D18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5D87EC-D5FF-49EF-B560-A8ADB9EB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12C57-FD4B-48DC-BACC-817FF954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362E3-147D-421A-81BF-F940DA0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DB248-2C91-4720-AF3B-ADED602A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1DEB70-B58D-4A56-818A-E80CEE24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0B74B-7915-4C41-AF2A-CC2E604A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CDA4F-99D5-452C-BF38-1F1BFE6C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D4CB-3932-4EFB-A1D8-EDD21A39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3E3DE-FB83-42CD-9FB6-85AC1A1F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968C9-CD12-4B2A-B049-B3E8425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BCBF0-36FD-4C86-A70B-FC402A37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F89EB-402F-4252-B9B5-122EC6E6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A88BC-7531-4534-97D3-56A639AE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0BAA-E873-4DCD-88ED-54E6C8E0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15511-EE1A-4995-9A85-92B0F224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213-C947-4EE6-8F1D-C99E18B9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E1E8-E658-4E7C-903D-8C48E95C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E85D5-AA6E-42CB-A249-43F1BCF1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17E83-54D2-453F-9842-B9F8705C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E8094-ABB3-4FE7-92B9-C3CB10CB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411EB-CFFB-469F-A6FD-E0DE6BDC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598DC-CC67-44DD-9339-2B6D066D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4EC092-1334-438B-94F3-B6784F40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E124C-A9A7-42F4-81CD-093048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FC326-651D-4730-8238-D826C8E0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B051-FD3D-4CF6-BAD6-B060B504FD0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6C99D-5ECE-4B52-9856-A6854267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93746-C111-4958-A308-22C201198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1B1C-98B3-448D-A91E-FDB0F467E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8C388AC3-0A55-4DE5-93E6-C3DF9DB7D67F}"/>
              </a:ext>
            </a:extLst>
          </p:cNvPr>
          <p:cNvSpPr/>
          <p:nvPr/>
        </p:nvSpPr>
        <p:spPr>
          <a:xfrm>
            <a:off x="836840" y="781050"/>
            <a:ext cx="322376" cy="83967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B823D0-8C2C-42AE-9CA7-ADC9B0AE9547}"/>
              </a:ext>
            </a:extLst>
          </p:cNvPr>
          <p:cNvSpPr txBox="1"/>
          <p:nvPr/>
        </p:nvSpPr>
        <p:spPr>
          <a:xfrm>
            <a:off x="706665" y="1078993"/>
            <a:ext cx="24256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 ExtraBold" panose="020B0600000101010101" pitchFamily="50" charset="-127"/>
              </a:rPr>
              <a:t>회</a:t>
            </a:r>
            <a:endParaRPr lang="en-US" altLang="ko-KR" sz="3200" dirty="0">
              <a:latin typeface="나눔스퀘어_ac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 ExtraBold" panose="020B0600000101010101" pitchFamily="50" charset="-127"/>
              </a:rPr>
              <a:t>정부혁신제안</a:t>
            </a:r>
            <a:endParaRPr lang="en-US" altLang="ko-KR" sz="3200" dirty="0">
              <a:latin typeface="나눔스퀘어_ac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 ExtraBold" panose="020B0600000101010101" pitchFamily="50" charset="-127"/>
              </a:rPr>
              <a:t>끝장개발대회</a:t>
            </a:r>
            <a:endParaRPr lang="en-US" sz="3200" dirty="0">
              <a:solidFill>
                <a:srgbClr val="652F7A"/>
              </a:solidFill>
              <a:latin typeface="나눔스퀘어_ac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2461D9-A6C1-485A-92C6-F97614B18591}"/>
              </a:ext>
            </a:extLst>
          </p:cNvPr>
          <p:cNvSpPr txBox="1"/>
          <p:nvPr/>
        </p:nvSpPr>
        <p:spPr>
          <a:xfrm>
            <a:off x="10145082" y="5536375"/>
            <a:ext cx="1316579" cy="635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Developed by </a:t>
            </a:r>
          </a:p>
          <a:p>
            <a:pPr algn="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진지 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55886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103187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19F1C-38B2-49E6-845C-26DC08112856}"/>
              </a:ext>
            </a:extLst>
          </p:cNvPr>
          <p:cNvSpPr txBox="1"/>
          <p:nvPr/>
        </p:nvSpPr>
        <p:spPr>
          <a:xfrm>
            <a:off x="7600114" y="7435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9A3F-B42C-40B1-8B41-2C6C09443FF2}"/>
              </a:ext>
            </a:extLst>
          </p:cNvPr>
          <p:cNvSpPr txBox="1"/>
          <p:nvPr/>
        </p:nvSpPr>
        <p:spPr>
          <a:xfrm>
            <a:off x="8798416" y="7392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DA048-1D4A-4849-BD30-03C305C0C520}"/>
              </a:ext>
            </a:extLst>
          </p:cNvPr>
          <p:cNvSpPr txBox="1"/>
          <p:nvPr/>
        </p:nvSpPr>
        <p:spPr>
          <a:xfrm>
            <a:off x="9838995" y="739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C8721-CE0D-4DBE-8007-E82E04D8B4FD}"/>
              </a:ext>
            </a:extLst>
          </p:cNvPr>
          <p:cNvCxnSpPr>
            <a:cxnSpLocks/>
          </p:cNvCxnSpPr>
          <p:nvPr/>
        </p:nvCxnSpPr>
        <p:spPr>
          <a:xfrm>
            <a:off x="8441793" y="809978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19229C-8AA7-4E4D-813E-1204F65044A0}"/>
              </a:ext>
            </a:extLst>
          </p:cNvPr>
          <p:cNvCxnSpPr>
            <a:cxnSpLocks/>
          </p:cNvCxnSpPr>
          <p:nvPr/>
        </p:nvCxnSpPr>
        <p:spPr>
          <a:xfrm>
            <a:off x="956412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E4B41-0A9F-4E8A-9F09-26F68FF6C8F1}"/>
              </a:ext>
            </a:extLst>
          </p:cNvPr>
          <p:cNvCxnSpPr>
            <a:cxnSpLocks/>
          </p:cNvCxnSpPr>
          <p:nvPr/>
        </p:nvCxnSpPr>
        <p:spPr>
          <a:xfrm>
            <a:off x="1068004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DF142-6A66-44AF-8FA1-E8CAB616221B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6ACEC-5528-48AB-BD94-4407095042B6}"/>
              </a:ext>
            </a:extLst>
          </p:cNvPr>
          <p:cNvSpPr txBox="1"/>
          <p:nvPr/>
        </p:nvSpPr>
        <p:spPr>
          <a:xfrm>
            <a:off x="4235448" y="2965571"/>
            <a:ext cx="3721104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앱 시현</a:t>
            </a:r>
            <a:endParaRPr lang="en-US" altLang="ko-KR" sz="44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17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52F7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306768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FE8CC-9114-4AE4-868B-0A5ABA28D359}"/>
              </a:ext>
            </a:extLst>
          </p:cNvPr>
          <p:cNvSpPr txBox="1"/>
          <p:nvPr/>
        </p:nvSpPr>
        <p:spPr>
          <a:xfrm>
            <a:off x="7600114" y="73502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BBB02A-5853-4090-8B65-59275CD9F89D}"/>
              </a:ext>
            </a:extLst>
          </p:cNvPr>
          <p:cNvSpPr txBox="1"/>
          <p:nvPr/>
        </p:nvSpPr>
        <p:spPr>
          <a:xfrm>
            <a:off x="8779180" y="73070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30C450-6A5C-423C-A99B-21B513B1008D}"/>
              </a:ext>
            </a:extLst>
          </p:cNvPr>
          <p:cNvSpPr txBox="1"/>
          <p:nvPr/>
        </p:nvSpPr>
        <p:spPr>
          <a:xfrm>
            <a:off x="9864643" y="73070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F686C32-1E35-4DFF-B673-18D7DDE26A51}"/>
              </a:ext>
            </a:extLst>
          </p:cNvPr>
          <p:cNvCxnSpPr>
            <a:cxnSpLocks/>
          </p:cNvCxnSpPr>
          <p:nvPr/>
        </p:nvCxnSpPr>
        <p:spPr>
          <a:xfrm>
            <a:off x="8441793" y="801432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A5B7E9-810E-47A6-B771-9210125C9E3D}"/>
              </a:ext>
            </a:extLst>
          </p:cNvPr>
          <p:cNvCxnSpPr>
            <a:cxnSpLocks/>
          </p:cNvCxnSpPr>
          <p:nvPr/>
        </p:nvCxnSpPr>
        <p:spPr>
          <a:xfrm>
            <a:off x="956412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50A2AB4-F856-44CB-92CD-549A09A2A3E6}"/>
              </a:ext>
            </a:extLst>
          </p:cNvPr>
          <p:cNvCxnSpPr>
            <a:cxnSpLocks/>
          </p:cNvCxnSpPr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83572D-6A4B-4E89-AD2F-C2B32685E1F8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116E48-EF6D-464D-9567-6E86E39DEAD9}"/>
              </a:ext>
            </a:extLst>
          </p:cNvPr>
          <p:cNvGrpSpPr/>
          <p:nvPr/>
        </p:nvGrpSpPr>
        <p:grpSpPr>
          <a:xfrm>
            <a:off x="2498104" y="2743551"/>
            <a:ext cx="1885361" cy="1885361"/>
            <a:chOff x="2337848" y="2130458"/>
            <a:chExt cx="1885361" cy="188536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DABAAF4-6B9C-414A-8951-1153E5138734}"/>
                </a:ext>
              </a:extLst>
            </p:cNvPr>
            <p:cNvSpPr/>
            <p:nvPr/>
          </p:nvSpPr>
          <p:spPr>
            <a:xfrm>
              <a:off x="2337848" y="2130458"/>
              <a:ext cx="1885361" cy="188536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652F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76EF40-341D-45A0-B17D-3C0337122501}"/>
                </a:ext>
              </a:extLst>
            </p:cNvPr>
            <p:cNvSpPr txBox="1"/>
            <p:nvPr/>
          </p:nvSpPr>
          <p:spPr>
            <a:xfrm>
              <a:off x="2619788" y="2888472"/>
              <a:ext cx="132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직관적인 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UI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C1B262F-3353-48F8-854E-7FAE82C5390C}"/>
              </a:ext>
            </a:extLst>
          </p:cNvPr>
          <p:cNvSpPr/>
          <p:nvPr/>
        </p:nvSpPr>
        <p:spPr>
          <a:xfrm>
            <a:off x="5043340" y="3462102"/>
            <a:ext cx="744718" cy="448258"/>
          </a:xfrm>
          <a:prstGeom prst="rightArrow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F53CC-F4A4-4879-AB88-38042F03A34D}"/>
              </a:ext>
            </a:extLst>
          </p:cNvPr>
          <p:cNvSpPr txBox="1"/>
          <p:nvPr/>
        </p:nvSpPr>
        <p:spPr>
          <a:xfrm>
            <a:off x="6383613" y="2499034"/>
            <a:ext cx="460015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실시간 데이터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매일 변화하는 코로나 상태에 유동적으로 대응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노인분들도 쉽게 이용할 수 있게 하여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 대응을 용이</a:t>
            </a:r>
          </a:p>
        </p:txBody>
      </p:sp>
    </p:spTree>
    <p:extLst>
      <p:ext uri="{BB962C8B-B14F-4D97-AF65-F5344CB8AC3E}">
        <p14:creationId xmlns:p14="http://schemas.microsoft.com/office/powerpoint/2010/main" val="139959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306768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개선사항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C59-2EC1-40A5-8A3A-53D24BD7BCE2}"/>
              </a:ext>
            </a:extLst>
          </p:cNvPr>
          <p:cNvSpPr txBox="1"/>
          <p:nvPr/>
        </p:nvSpPr>
        <p:spPr>
          <a:xfrm>
            <a:off x="7600114" y="73502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9DF52-EB4A-4022-9DD1-97010B8D4FB9}"/>
              </a:ext>
            </a:extLst>
          </p:cNvPr>
          <p:cNvSpPr txBox="1"/>
          <p:nvPr/>
        </p:nvSpPr>
        <p:spPr>
          <a:xfrm>
            <a:off x="8779180" y="73070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87056-8ACC-47E2-9269-0AC128444288}"/>
              </a:ext>
            </a:extLst>
          </p:cNvPr>
          <p:cNvSpPr txBox="1"/>
          <p:nvPr/>
        </p:nvSpPr>
        <p:spPr>
          <a:xfrm>
            <a:off x="9838995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434499A-5C1E-4F80-B91A-6ACEF85C3C3E}"/>
              </a:ext>
            </a:extLst>
          </p:cNvPr>
          <p:cNvCxnSpPr>
            <a:cxnSpLocks/>
          </p:cNvCxnSpPr>
          <p:nvPr/>
        </p:nvCxnSpPr>
        <p:spPr>
          <a:xfrm>
            <a:off x="8441793" y="801432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C03A4C-5501-40F5-80F4-6FFCDF464C5F}"/>
              </a:ext>
            </a:extLst>
          </p:cNvPr>
          <p:cNvCxnSpPr>
            <a:cxnSpLocks/>
          </p:cNvCxnSpPr>
          <p:nvPr/>
        </p:nvCxnSpPr>
        <p:spPr>
          <a:xfrm>
            <a:off x="956412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B5F4AC-C282-41C0-A2D6-14BFB4CE49CA}"/>
              </a:ext>
            </a:extLst>
          </p:cNvPr>
          <p:cNvCxnSpPr>
            <a:cxnSpLocks/>
          </p:cNvCxnSpPr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D89E18-A8A6-4151-ADDC-E254B475FF19}"/>
              </a:ext>
            </a:extLst>
          </p:cNvPr>
          <p:cNvSpPr txBox="1"/>
          <p:nvPr/>
        </p:nvSpPr>
        <p:spPr>
          <a:xfrm>
            <a:off x="10970944" y="730709"/>
            <a:ext cx="665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42F96-E517-40EA-8E83-66C39574553C}"/>
              </a:ext>
            </a:extLst>
          </p:cNvPr>
          <p:cNvSpPr txBox="1"/>
          <p:nvPr/>
        </p:nvSpPr>
        <p:spPr>
          <a:xfrm>
            <a:off x="1828804" y="1961092"/>
            <a:ext cx="8487006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푸쉬알림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아침 출근 전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퇴근 시간에 당일 지역 코로나 데이터를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푸쉬알림으로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제공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사용자에게 더 직관적으로 느껴질 정보들로 데이터 전달하기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ex)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오늘은 사람들과 두 발자국 멀리 떨어지세요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감염률이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10%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감소합니다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위치기반 </a:t>
            </a:r>
            <a:r>
              <a:rPr lang="ko-KR" altLang="en-US" sz="1600" dirty="0" err="1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경로 시각화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주변 코로나 상황에 더 대비할 수 있도록 지역 근처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동선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알림하기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15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CF95C3-A5E6-4041-B35F-45BB14A0550E}"/>
              </a:ext>
            </a:extLst>
          </p:cNvPr>
          <p:cNvSpPr/>
          <p:nvPr/>
        </p:nvSpPr>
        <p:spPr>
          <a:xfrm>
            <a:off x="8430720" y="5075077"/>
            <a:ext cx="322376" cy="839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2233D1-C745-4D87-BC24-37D786CE93D8}"/>
              </a:ext>
            </a:extLst>
          </p:cNvPr>
          <p:cNvSpPr txBox="1"/>
          <p:nvPr/>
        </p:nvSpPr>
        <p:spPr>
          <a:xfrm>
            <a:off x="8124709" y="5222191"/>
            <a:ext cx="378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마치겠습니다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9604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433A21-E576-4561-8C70-A4680A7E4B69}"/>
              </a:ext>
            </a:extLst>
          </p:cNvPr>
          <p:cNvSpPr/>
          <p:nvPr/>
        </p:nvSpPr>
        <p:spPr>
          <a:xfrm>
            <a:off x="836840" y="781050"/>
            <a:ext cx="322376" cy="83967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987B0-B00F-48ED-BBE0-0195AEF48499}"/>
              </a:ext>
            </a:extLst>
          </p:cNvPr>
          <p:cNvSpPr txBox="1"/>
          <p:nvPr/>
        </p:nvSpPr>
        <p:spPr>
          <a:xfrm>
            <a:off x="719365" y="1078993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D3D47-2811-406C-84C6-8CF7616426B2}"/>
              </a:ext>
            </a:extLst>
          </p:cNvPr>
          <p:cNvSpPr txBox="1"/>
          <p:nvPr/>
        </p:nvSpPr>
        <p:spPr>
          <a:xfrm>
            <a:off x="1159216" y="2129275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배경 소개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333B89-5E50-4053-9A33-3A98B01F7930}"/>
              </a:ext>
            </a:extLst>
          </p:cNvPr>
          <p:cNvSpPr txBox="1"/>
          <p:nvPr/>
        </p:nvSpPr>
        <p:spPr>
          <a:xfrm>
            <a:off x="1246695" y="2467829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앱을 제안하게 된 배경 소개한다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F0DA-2603-4832-958A-AB3AC420C665}"/>
              </a:ext>
            </a:extLst>
          </p:cNvPr>
          <p:cNvSpPr txBox="1"/>
          <p:nvPr/>
        </p:nvSpPr>
        <p:spPr>
          <a:xfrm>
            <a:off x="1158936" y="3205891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소개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C10C4-97E8-41B0-A9EF-690BADB374FA}"/>
              </a:ext>
            </a:extLst>
          </p:cNvPr>
          <p:cNvSpPr txBox="1"/>
          <p:nvPr/>
        </p:nvSpPr>
        <p:spPr>
          <a:xfrm>
            <a:off x="1263888" y="3544444"/>
            <a:ext cx="25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앱이 제공하는 서비스를 소개한다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F43A9-1A4F-420D-B519-217D130E4C61}"/>
              </a:ext>
            </a:extLst>
          </p:cNvPr>
          <p:cNvSpPr txBox="1"/>
          <p:nvPr/>
        </p:nvSpPr>
        <p:spPr>
          <a:xfrm>
            <a:off x="1158656" y="428250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E8B36-D6C2-459D-89B5-E074A97254A3}"/>
              </a:ext>
            </a:extLst>
          </p:cNvPr>
          <p:cNvSpPr txBox="1"/>
          <p:nvPr/>
        </p:nvSpPr>
        <p:spPr>
          <a:xfrm>
            <a:off x="1271556" y="4621058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앱을 사용함으로써 생기는 기대효과에 대해 소개한다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9F199F-2F06-4D68-8261-73AE0DC59E75}"/>
              </a:ext>
            </a:extLst>
          </p:cNvPr>
          <p:cNvSpPr txBox="1"/>
          <p:nvPr/>
        </p:nvSpPr>
        <p:spPr>
          <a:xfrm>
            <a:off x="1158376" y="5359119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개선사항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F3957-42EE-4D58-98B5-82FCC7D36CED}"/>
              </a:ext>
            </a:extLst>
          </p:cNvPr>
          <p:cNvSpPr txBox="1"/>
          <p:nvPr/>
        </p:nvSpPr>
        <p:spPr>
          <a:xfrm>
            <a:off x="1260174" y="569767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앱의 발전방향을 제시한다</a:t>
            </a:r>
            <a:r>
              <a: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34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383712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E55914-7F6C-4421-8312-12FFDDB9EE33}"/>
              </a:ext>
            </a:extLst>
          </p:cNvPr>
          <p:cNvSpPr txBox="1"/>
          <p:nvPr/>
        </p:nvSpPr>
        <p:spPr>
          <a:xfrm>
            <a:off x="7625761" y="735025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2B5401-4E1C-4769-8D7A-2CC37A2EA05F}"/>
              </a:ext>
            </a:extLst>
          </p:cNvPr>
          <p:cNvSpPr txBox="1"/>
          <p:nvPr/>
        </p:nvSpPr>
        <p:spPr>
          <a:xfrm>
            <a:off x="8779180" y="73070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2B29B3-1719-4331-AFDB-AEA32A02EB3D}"/>
              </a:ext>
            </a:extLst>
          </p:cNvPr>
          <p:cNvSpPr txBox="1"/>
          <p:nvPr/>
        </p:nvSpPr>
        <p:spPr>
          <a:xfrm>
            <a:off x="9838995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FF9BBE-C037-4EFC-961E-43BF5CA70303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0092F1D-D135-4CAB-ADB4-69F718E37E7E}"/>
              </a:ext>
            </a:extLst>
          </p:cNvPr>
          <p:cNvCxnSpPr>
            <a:cxnSpLocks/>
          </p:cNvCxnSpPr>
          <p:nvPr/>
        </p:nvCxnSpPr>
        <p:spPr>
          <a:xfrm>
            <a:off x="8441793" y="801432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F153829-20BC-4097-B1C3-6CE699A34841}"/>
              </a:ext>
            </a:extLst>
          </p:cNvPr>
          <p:cNvCxnSpPr>
            <a:cxnSpLocks/>
          </p:cNvCxnSpPr>
          <p:nvPr/>
        </p:nvCxnSpPr>
        <p:spPr>
          <a:xfrm>
            <a:off x="956412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C63CC5-5C19-4EF5-A079-F63E6942472B}"/>
              </a:ext>
            </a:extLst>
          </p:cNvPr>
          <p:cNvCxnSpPr>
            <a:cxnSpLocks/>
          </p:cNvCxnSpPr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77BC95-D5D8-4CF2-BA6A-C7834883A175}"/>
              </a:ext>
            </a:extLst>
          </p:cNvPr>
          <p:cNvSpPr txBox="1"/>
          <p:nvPr/>
        </p:nvSpPr>
        <p:spPr>
          <a:xfrm>
            <a:off x="1398521" y="1984082"/>
            <a:ext cx="8764911" cy="363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바이러스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(COVID-19)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위험성과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전파력이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거세지며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데이터 정보를 찾는 사람들도 ↑ ↑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코로나맵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“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코로나있다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,”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코로나나우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등으로 웹서비스는 많이 발전되어 있지만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앱의 경우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IOS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존재하지 않음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간단히 </a:t>
            </a:r>
            <a:r>
              <a:rPr lang="ko-KR" altLang="en-US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정보만 직관적으로 알 수 있는 앱 없음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코로나 데이터를 손쉽게 보여줄 수 있는 앱을 만들자</a:t>
            </a: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!</a:t>
            </a:r>
            <a:endParaRPr lang="en-US" altLang="ko-KR" sz="24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52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383712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E55914-7F6C-4421-8312-12FFDDB9EE33}"/>
              </a:ext>
            </a:extLst>
          </p:cNvPr>
          <p:cNvSpPr txBox="1"/>
          <p:nvPr/>
        </p:nvSpPr>
        <p:spPr>
          <a:xfrm>
            <a:off x="7625761" y="735025"/>
            <a:ext cx="659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2B5401-4E1C-4769-8D7A-2CC37A2EA05F}"/>
              </a:ext>
            </a:extLst>
          </p:cNvPr>
          <p:cNvSpPr txBox="1"/>
          <p:nvPr/>
        </p:nvSpPr>
        <p:spPr>
          <a:xfrm>
            <a:off x="8779180" y="730709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2B29B3-1719-4331-AFDB-AEA32A02EB3D}"/>
              </a:ext>
            </a:extLst>
          </p:cNvPr>
          <p:cNvSpPr txBox="1"/>
          <p:nvPr/>
        </p:nvSpPr>
        <p:spPr>
          <a:xfrm>
            <a:off x="9838995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FF9BBE-C037-4EFC-961E-43BF5CA70303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0092F1D-D135-4CAB-ADB4-69F718E37E7E}"/>
              </a:ext>
            </a:extLst>
          </p:cNvPr>
          <p:cNvCxnSpPr>
            <a:cxnSpLocks/>
          </p:cNvCxnSpPr>
          <p:nvPr/>
        </p:nvCxnSpPr>
        <p:spPr>
          <a:xfrm>
            <a:off x="8441793" y="801432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F153829-20BC-4097-B1C3-6CE699A34841}"/>
              </a:ext>
            </a:extLst>
          </p:cNvPr>
          <p:cNvCxnSpPr>
            <a:cxnSpLocks/>
          </p:cNvCxnSpPr>
          <p:nvPr/>
        </p:nvCxnSpPr>
        <p:spPr>
          <a:xfrm>
            <a:off x="956412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FC63CC5-5C19-4EF5-A079-F63E6942472B}"/>
              </a:ext>
            </a:extLst>
          </p:cNvPr>
          <p:cNvCxnSpPr>
            <a:cxnSpLocks/>
          </p:cNvCxnSpPr>
          <p:nvPr/>
        </p:nvCxnSpPr>
        <p:spPr>
          <a:xfrm>
            <a:off x="10680045" y="801432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77BC95-D5D8-4CF2-BA6A-C7834883A175}"/>
              </a:ext>
            </a:extLst>
          </p:cNvPr>
          <p:cNvSpPr txBox="1"/>
          <p:nvPr/>
        </p:nvSpPr>
        <p:spPr>
          <a:xfrm>
            <a:off x="5764563" y="1686514"/>
            <a:ext cx="4551246" cy="4488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1600" dirty="0" err="1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코로나맵</a:t>
            </a:r>
            <a:r>
              <a:rPr lang="en-US" altLang="ko-KR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코로나닥터“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,”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100m”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정보의 과부하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화면에 많은 정보를 담고 있어서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원하는 정보를 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눈에 알아보기 어려움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렌더링 속도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필요하지 않은 데이터도 한 번에 가져오기 때문에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로딩시간이 길어져서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성능이 저하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됨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유지보수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: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유지보수 되고 있는 앱이 적어 제공한다는 기능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중에서도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실제로 작동하지 않는 경우가 있음</a:t>
            </a:r>
            <a:endParaRPr lang="en-US" altLang="ko-KR" sz="16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21779C-D824-4865-851D-F5AF73820004}"/>
              </a:ext>
            </a:extLst>
          </p:cNvPr>
          <p:cNvGrpSpPr/>
          <p:nvPr/>
        </p:nvGrpSpPr>
        <p:grpSpPr>
          <a:xfrm>
            <a:off x="1267281" y="1686514"/>
            <a:ext cx="3221532" cy="4906897"/>
            <a:chOff x="1125877" y="1686514"/>
            <a:chExt cx="3221532" cy="490689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1DDD65B-C591-48F6-ADDC-F93B34BFE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877" y="1686514"/>
              <a:ext cx="2044895" cy="420363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9517B6-688D-4269-B566-74F83FADE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949" y="2388611"/>
              <a:ext cx="2045460" cy="42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3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103187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49E86-1416-49A7-AD3B-B34B4E7302D2}"/>
              </a:ext>
            </a:extLst>
          </p:cNvPr>
          <p:cNvSpPr txBox="1"/>
          <p:nvPr/>
        </p:nvSpPr>
        <p:spPr>
          <a:xfrm>
            <a:off x="3318764" y="5236439"/>
            <a:ext cx="5554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코로나</a:t>
            </a: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많이 찾는 코로나 정보를 직관적으로 보여주는 앱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(React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Native)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19F1C-38B2-49E6-845C-26DC08112856}"/>
              </a:ext>
            </a:extLst>
          </p:cNvPr>
          <p:cNvSpPr txBox="1"/>
          <p:nvPr/>
        </p:nvSpPr>
        <p:spPr>
          <a:xfrm>
            <a:off x="7600114" y="7435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9A3F-B42C-40B1-8B41-2C6C09443FF2}"/>
              </a:ext>
            </a:extLst>
          </p:cNvPr>
          <p:cNvSpPr txBox="1"/>
          <p:nvPr/>
        </p:nvSpPr>
        <p:spPr>
          <a:xfrm>
            <a:off x="8798416" y="7392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DA048-1D4A-4849-BD30-03C305C0C520}"/>
              </a:ext>
            </a:extLst>
          </p:cNvPr>
          <p:cNvSpPr txBox="1"/>
          <p:nvPr/>
        </p:nvSpPr>
        <p:spPr>
          <a:xfrm>
            <a:off x="9838995" y="739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C8721-CE0D-4DBE-8007-E82E04D8B4FD}"/>
              </a:ext>
            </a:extLst>
          </p:cNvPr>
          <p:cNvCxnSpPr>
            <a:cxnSpLocks/>
          </p:cNvCxnSpPr>
          <p:nvPr/>
        </p:nvCxnSpPr>
        <p:spPr>
          <a:xfrm>
            <a:off x="8441793" y="809978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19229C-8AA7-4E4D-813E-1204F65044A0}"/>
              </a:ext>
            </a:extLst>
          </p:cNvPr>
          <p:cNvCxnSpPr>
            <a:cxnSpLocks/>
          </p:cNvCxnSpPr>
          <p:nvPr/>
        </p:nvCxnSpPr>
        <p:spPr>
          <a:xfrm>
            <a:off x="956412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E4B41-0A9F-4E8A-9F09-26F68FF6C8F1}"/>
              </a:ext>
            </a:extLst>
          </p:cNvPr>
          <p:cNvCxnSpPr>
            <a:cxnSpLocks/>
          </p:cNvCxnSpPr>
          <p:nvPr/>
        </p:nvCxnSpPr>
        <p:spPr>
          <a:xfrm>
            <a:off x="1068004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E5F7D56-8481-4F02-8831-238623AE7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52" b="41918"/>
          <a:stretch/>
        </p:blipFill>
        <p:spPr>
          <a:xfrm>
            <a:off x="3625481" y="1829502"/>
            <a:ext cx="4941033" cy="3242115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05BF70-AA9C-453C-8E58-E85D311090D7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7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103187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49E86-1416-49A7-AD3B-B34B4E7302D2}"/>
              </a:ext>
            </a:extLst>
          </p:cNvPr>
          <p:cNvSpPr txBox="1"/>
          <p:nvPr/>
        </p:nvSpPr>
        <p:spPr>
          <a:xfrm>
            <a:off x="706665" y="1908359"/>
            <a:ext cx="11272309" cy="30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 코로나 데이터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API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보건 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보건의료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 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보건복지부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 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·</a:t>
            </a:r>
            <a:r>
              <a:rPr lang="ko-KR" altLang="en-US" dirty="0" err="1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도발생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현황 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dirty="0" err="1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공공데이터활용지원센터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라이브 코로나 맵</a:t>
            </a:r>
            <a:endParaRPr lang="en-US" altLang="ko-KR" dirty="0">
              <a:solidFill>
                <a:srgbClr val="652F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652F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 코로나 데이터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API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보건 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보건의료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 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보건복지부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코로나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19 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감염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</a:t>
            </a:r>
            <a:r>
              <a:rPr lang="ko-KR" altLang="en-US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현황 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dirty="0" err="1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공공데이터활용지원센터</a:t>
            </a:r>
            <a:r>
              <a:rPr lang="en-US" altLang="ko-KR" dirty="0">
                <a:solidFill>
                  <a:srgbClr val="652F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</a:t>
            </a:r>
            <a:endParaRPr lang="en-US" altLang="ko-KR" sz="2400" dirty="0">
              <a:solidFill>
                <a:srgbClr val="652F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19F1C-38B2-49E6-845C-26DC08112856}"/>
              </a:ext>
            </a:extLst>
          </p:cNvPr>
          <p:cNvSpPr txBox="1"/>
          <p:nvPr/>
        </p:nvSpPr>
        <p:spPr>
          <a:xfrm>
            <a:off x="7600114" y="7435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9A3F-B42C-40B1-8B41-2C6C09443FF2}"/>
              </a:ext>
            </a:extLst>
          </p:cNvPr>
          <p:cNvSpPr txBox="1"/>
          <p:nvPr/>
        </p:nvSpPr>
        <p:spPr>
          <a:xfrm>
            <a:off x="8798416" y="7392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DA048-1D4A-4849-BD30-03C305C0C520}"/>
              </a:ext>
            </a:extLst>
          </p:cNvPr>
          <p:cNvSpPr txBox="1"/>
          <p:nvPr/>
        </p:nvSpPr>
        <p:spPr>
          <a:xfrm>
            <a:off x="9838995" y="739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C8721-CE0D-4DBE-8007-E82E04D8B4FD}"/>
              </a:ext>
            </a:extLst>
          </p:cNvPr>
          <p:cNvCxnSpPr>
            <a:cxnSpLocks/>
          </p:cNvCxnSpPr>
          <p:nvPr/>
        </p:nvCxnSpPr>
        <p:spPr>
          <a:xfrm>
            <a:off x="8441793" y="809978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19229C-8AA7-4E4D-813E-1204F65044A0}"/>
              </a:ext>
            </a:extLst>
          </p:cNvPr>
          <p:cNvCxnSpPr>
            <a:cxnSpLocks/>
          </p:cNvCxnSpPr>
          <p:nvPr/>
        </p:nvCxnSpPr>
        <p:spPr>
          <a:xfrm>
            <a:off x="956412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E4B41-0A9F-4E8A-9F09-26F68FF6C8F1}"/>
              </a:ext>
            </a:extLst>
          </p:cNvPr>
          <p:cNvCxnSpPr>
            <a:cxnSpLocks/>
          </p:cNvCxnSpPr>
          <p:nvPr/>
        </p:nvCxnSpPr>
        <p:spPr>
          <a:xfrm>
            <a:off x="1068004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DF142-6A66-44AF-8FA1-E8CAB616221B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39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56A4D643-5F18-4BF8-B12C-8A5A1A21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66" y="1965137"/>
            <a:ext cx="1815320" cy="392501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103187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49E86-1416-49A7-AD3B-B34B4E7302D2}"/>
              </a:ext>
            </a:extLst>
          </p:cNvPr>
          <p:cNvSpPr txBox="1"/>
          <p:nvPr/>
        </p:nvSpPr>
        <p:spPr>
          <a:xfrm>
            <a:off x="7154237" y="2473136"/>
            <a:ext cx="4482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나의 위치를 가져와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수를  보여주고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수의 정도에 따라 배경화면 색을 설정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직관적인 </a:t>
            </a: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Main UI</a:t>
            </a:r>
            <a:endParaRPr lang="en-US" altLang="ko-KR" sz="24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19F1C-38B2-49E6-845C-26DC08112856}"/>
              </a:ext>
            </a:extLst>
          </p:cNvPr>
          <p:cNvSpPr txBox="1"/>
          <p:nvPr/>
        </p:nvSpPr>
        <p:spPr>
          <a:xfrm>
            <a:off x="7600114" y="7435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9A3F-B42C-40B1-8B41-2C6C09443FF2}"/>
              </a:ext>
            </a:extLst>
          </p:cNvPr>
          <p:cNvSpPr txBox="1"/>
          <p:nvPr/>
        </p:nvSpPr>
        <p:spPr>
          <a:xfrm>
            <a:off x="8798416" y="7392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DA048-1D4A-4849-BD30-03C305C0C520}"/>
              </a:ext>
            </a:extLst>
          </p:cNvPr>
          <p:cNvSpPr txBox="1"/>
          <p:nvPr/>
        </p:nvSpPr>
        <p:spPr>
          <a:xfrm>
            <a:off x="9838995" y="739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C8721-CE0D-4DBE-8007-E82E04D8B4FD}"/>
              </a:ext>
            </a:extLst>
          </p:cNvPr>
          <p:cNvCxnSpPr>
            <a:cxnSpLocks/>
          </p:cNvCxnSpPr>
          <p:nvPr/>
        </p:nvCxnSpPr>
        <p:spPr>
          <a:xfrm>
            <a:off x="8441793" y="809978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19229C-8AA7-4E4D-813E-1204F65044A0}"/>
              </a:ext>
            </a:extLst>
          </p:cNvPr>
          <p:cNvCxnSpPr>
            <a:cxnSpLocks/>
          </p:cNvCxnSpPr>
          <p:nvPr/>
        </p:nvCxnSpPr>
        <p:spPr>
          <a:xfrm>
            <a:off x="956412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E4B41-0A9F-4E8A-9F09-26F68FF6C8F1}"/>
              </a:ext>
            </a:extLst>
          </p:cNvPr>
          <p:cNvCxnSpPr>
            <a:cxnSpLocks/>
          </p:cNvCxnSpPr>
          <p:nvPr/>
        </p:nvCxnSpPr>
        <p:spPr>
          <a:xfrm>
            <a:off x="1068004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DF142-6A66-44AF-8FA1-E8CAB616221B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시계, 측정기, 그리기이(가) 표시된 사진&#10;&#10;자동 생성된 설명">
            <a:extLst>
              <a:ext uri="{FF2B5EF4-FFF2-40B4-BE49-F238E27FC236}">
                <a16:creationId xmlns:a16="http://schemas.microsoft.com/office/drawing/2014/main" id="{52B659F6-AEAC-4AC6-AE57-BACE6AFD7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04" y="1965137"/>
            <a:ext cx="1815320" cy="3925016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73DF020C-9503-432E-8684-83F0DE6CF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00" y="1965137"/>
            <a:ext cx="1815320" cy="3925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689849-579D-4B27-AE5D-78C74568D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1" y="1965137"/>
            <a:ext cx="1815320" cy="39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103187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19F1C-38B2-49E6-845C-26DC08112856}"/>
              </a:ext>
            </a:extLst>
          </p:cNvPr>
          <p:cNvSpPr txBox="1"/>
          <p:nvPr/>
        </p:nvSpPr>
        <p:spPr>
          <a:xfrm>
            <a:off x="7600114" y="7435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9A3F-B42C-40B1-8B41-2C6C09443FF2}"/>
              </a:ext>
            </a:extLst>
          </p:cNvPr>
          <p:cNvSpPr txBox="1"/>
          <p:nvPr/>
        </p:nvSpPr>
        <p:spPr>
          <a:xfrm>
            <a:off x="8798416" y="7392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DA048-1D4A-4849-BD30-03C305C0C520}"/>
              </a:ext>
            </a:extLst>
          </p:cNvPr>
          <p:cNvSpPr txBox="1"/>
          <p:nvPr/>
        </p:nvSpPr>
        <p:spPr>
          <a:xfrm>
            <a:off x="9838995" y="739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C8721-CE0D-4DBE-8007-E82E04D8B4FD}"/>
              </a:ext>
            </a:extLst>
          </p:cNvPr>
          <p:cNvCxnSpPr>
            <a:cxnSpLocks/>
          </p:cNvCxnSpPr>
          <p:nvPr/>
        </p:nvCxnSpPr>
        <p:spPr>
          <a:xfrm>
            <a:off x="8441793" y="809978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19229C-8AA7-4E4D-813E-1204F65044A0}"/>
              </a:ext>
            </a:extLst>
          </p:cNvPr>
          <p:cNvCxnSpPr>
            <a:cxnSpLocks/>
          </p:cNvCxnSpPr>
          <p:nvPr/>
        </p:nvCxnSpPr>
        <p:spPr>
          <a:xfrm>
            <a:off x="956412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E4B41-0A9F-4E8A-9F09-26F68FF6C8F1}"/>
              </a:ext>
            </a:extLst>
          </p:cNvPr>
          <p:cNvCxnSpPr>
            <a:cxnSpLocks/>
          </p:cNvCxnSpPr>
          <p:nvPr/>
        </p:nvCxnSpPr>
        <p:spPr>
          <a:xfrm>
            <a:off x="1068004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DF142-6A66-44AF-8FA1-E8CAB616221B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6144797D-3A23-43FD-8B90-DB6342A0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73" y="1580441"/>
            <a:ext cx="2027504" cy="4383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BD0ADF-9647-4295-8CEC-CED7CB0E1883}"/>
              </a:ext>
            </a:extLst>
          </p:cNvPr>
          <p:cNvSpPr txBox="1"/>
          <p:nvPr/>
        </p:nvSpPr>
        <p:spPr>
          <a:xfrm>
            <a:off x="8413644" y="6013075"/>
            <a:ext cx="346516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Issue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 제공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660F2E5-31CC-4477-A941-13BE2C658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2" y="1749776"/>
            <a:ext cx="2027504" cy="4383791"/>
          </a:xfrm>
          <a:prstGeom prst="rect">
            <a:avLst/>
          </a:prstGeom>
        </p:spPr>
      </p:pic>
      <p:pic>
        <p:nvPicPr>
          <p:cNvPr id="24" name="그림 2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AC45BC-86AB-4F17-9AC1-97EB48411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1" y="1749776"/>
            <a:ext cx="2027504" cy="43837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96ACEC-5528-48AB-BD94-4407095042B6}"/>
              </a:ext>
            </a:extLst>
          </p:cNvPr>
          <p:cNvSpPr txBox="1"/>
          <p:nvPr/>
        </p:nvSpPr>
        <p:spPr>
          <a:xfrm>
            <a:off x="4960866" y="2030987"/>
            <a:ext cx="3721104" cy="382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확진자를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선택하여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심각 정도를 색으로 표현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지역을 선택했을 때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하단에 상세보기 가능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직관적인 색 </a:t>
            </a:r>
            <a:r>
              <a:rPr lang="en-US" altLang="ko-KR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UI</a:t>
            </a:r>
            <a:endParaRPr lang="en-US" altLang="ko-KR" sz="2400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76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D7FBF-AD9C-447B-9949-10FD3B17CFEE}"/>
              </a:ext>
            </a:extLst>
          </p:cNvPr>
          <p:cNvSpPr/>
          <p:nvPr/>
        </p:nvSpPr>
        <p:spPr>
          <a:xfrm>
            <a:off x="803501" y="781050"/>
            <a:ext cx="322376" cy="72000"/>
          </a:xfrm>
          <a:prstGeom prst="rect">
            <a:avLst/>
          </a:prstGeom>
          <a:solidFill>
            <a:srgbClr val="652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437DB6-432A-405C-B38F-B45BD4BF38F6}"/>
              </a:ext>
            </a:extLst>
          </p:cNvPr>
          <p:cNvSpPr txBox="1"/>
          <p:nvPr/>
        </p:nvSpPr>
        <p:spPr>
          <a:xfrm>
            <a:off x="706665" y="967847"/>
            <a:ext cx="1103187" cy="478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19F1C-38B2-49E6-845C-26DC08112856}"/>
              </a:ext>
            </a:extLst>
          </p:cNvPr>
          <p:cNvSpPr txBox="1"/>
          <p:nvPr/>
        </p:nvSpPr>
        <p:spPr>
          <a:xfrm>
            <a:off x="7600114" y="7435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E9A3F-B42C-40B1-8B41-2C6C09443FF2}"/>
              </a:ext>
            </a:extLst>
          </p:cNvPr>
          <p:cNvSpPr txBox="1"/>
          <p:nvPr/>
        </p:nvSpPr>
        <p:spPr>
          <a:xfrm>
            <a:off x="8798416" y="73925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앱 소개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DA048-1D4A-4849-BD30-03C305C0C520}"/>
              </a:ext>
            </a:extLst>
          </p:cNvPr>
          <p:cNvSpPr txBox="1"/>
          <p:nvPr/>
        </p:nvSpPr>
        <p:spPr>
          <a:xfrm>
            <a:off x="9838995" y="73925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C8721-CE0D-4DBE-8007-E82E04D8B4FD}"/>
              </a:ext>
            </a:extLst>
          </p:cNvPr>
          <p:cNvCxnSpPr>
            <a:cxnSpLocks/>
          </p:cNvCxnSpPr>
          <p:nvPr/>
        </p:nvCxnSpPr>
        <p:spPr>
          <a:xfrm>
            <a:off x="8441793" y="809978"/>
            <a:ext cx="0" cy="1047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719229C-8AA7-4E4D-813E-1204F65044A0}"/>
              </a:ext>
            </a:extLst>
          </p:cNvPr>
          <p:cNvCxnSpPr>
            <a:cxnSpLocks/>
          </p:cNvCxnSpPr>
          <p:nvPr/>
        </p:nvCxnSpPr>
        <p:spPr>
          <a:xfrm>
            <a:off x="956412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E4B41-0A9F-4E8A-9F09-26F68FF6C8F1}"/>
              </a:ext>
            </a:extLst>
          </p:cNvPr>
          <p:cNvCxnSpPr>
            <a:cxnSpLocks/>
          </p:cNvCxnSpPr>
          <p:nvPr/>
        </p:nvCxnSpPr>
        <p:spPr>
          <a:xfrm>
            <a:off x="10680045" y="809978"/>
            <a:ext cx="0" cy="1047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DF142-6A66-44AF-8FA1-E8CAB616221B}"/>
              </a:ext>
            </a:extLst>
          </p:cNvPr>
          <p:cNvSpPr txBox="1"/>
          <p:nvPr/>
        </p:nvSpPr>
        <p:spPr>
          <a:xfrm>
            <a:off x="10983769" y="73070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개선사항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2A3944D-575B-4538-9DE2-74D60BA66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73" y="862365"/>
            <a:ext cx="2639931" cy="570795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6E39632-A849-4F38-8878-1F36B482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32" y="853050"/>
            <a:ext cx="2639931" cy="57079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930115-E5C4-47D6-A11E-7D86DE8126C8}"/>
              </a:ext>
            </a:extLst>
          </p:cNvPr>
          <p:cNvSpPr txBox="1"/>
          <p:nvPr/>
        </p:nvSpPr>
        <p:spPr>
          <a:xfrm>
            <a:off x="7259263" y="2919088"/>
            <a:ext cx="4482275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지역간 이동이 잦은 사용자를 위한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관심지역 추가 기능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652F7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메인에서 옆으로 넘기며 확인 가능</a:t>
            </a:r>
            <a:endParaRPr lang="en-US" altLang="ko-KR" dirty="0">
              <a:solidFill>
                <a:srgbClr val="652F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59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502</Words>
  <Application>Microsoft Office PowerPoint</Application>
  <PresentationFormat>와이드스크린</PresentationFormat>
  <Paragraphs>135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Medium</vt:lpstr>
      <vt:lpstr>나눔고딕 ExtraBold</vt:lpstr>
      <vt:lpstr>나눔스퀘어</vt:lpstr>
      <vt:lpstr>나눔스퀘어 Bold</vt:lpstr>
      <vt:lpstr>나눔스퀘어 ExtraBold</vt:lpstr>
      <vt:lpstr>나눔스퀘어_ac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nemodigm</cp:lastModifiedBy>
  <cp:revision>55</cp:revision>
  <dcterms:created xsi:type="dcterms:W3CDTF">2020-03-24T11:05:41Z</dcterms:created>
  <dcterms:modified xsi:type="dcterms:W3CDTF">2020-07-25T06:38:15Z</dcterms:modified>
</cp:coreProperties>
</file>