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3" r:id="rId2"/>
    <p:sldId id="264" r:id="rId3"/>
    <p:sldId id="262" r:id="rId4"/>
    <p:sldId id="277" r:id="rId5"/>
    <p:sldId id="279" r:id="rId6"/>
    <p:sldId id="280" r:id="rId7"/>
    <p:sldId id="278" r:id="rId8"/>
    <p:sldId id="281" r:id="rId9"/>
    <p:sldId id="282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2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0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8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0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9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1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3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D9EA-542C-4746-B3AF-8CF55076B8E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8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D9EA-542C-4746-B3AF-8CF55076B8E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3C60-0948-4070-812C-629D82D12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- </a:t>
            </a:r>
            <a:r>
              <a:rPr lang="ko-KR" altLang="en-US" sz="3500" dirty="0" smtClean="0"/>
              <a:t>로그인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53473"/>
              </p:ext>
            </p:extLst>
          </p:nvPr>
        </p:nvGraphicFramePr>
        <p:xfrm>
          <a:off x="8407944" y="210930"/>
          <a:ext cx="3378191" cy="54506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로그인 클릭 시 입력 값을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에 </a:t>
                      </a:r>
                      <a:r>
                        <a:rPr lang="en-US" altLang="ko-KR" sz="1000" dirty="0" smtClean="0"/>
                        <a:t>INSERT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 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아이디 찾기로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824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클릭 시 비밀번호 찾기로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86417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회원가입으로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036197"/>
                  </a:ext>
                </a:extLst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784669"/>
            <a:ext cx="7850475" cy="5733725"/>
          </a:xfrm>
        </p:spPr>
      </p:pic>
      <p:sp>
        <p:nvSpPr>
          <p:cNvPr id="10" name="순서도: 연결자 9"/>
          <p:cNvSpPr/>
          <p:nvPr/>
        </p:nvSpPr>
        <p:spPr>
          <a:xfrm>
            <a:off x="7056734" y="3529111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6590231" y="3682111"/>
            <a:ext cx="3732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E7DF72F-A600-5FB2-A34A-9527BB73D788}"/>
              </a:ext>
            </a:extLst>
          </p:cNvPr>
          <p:cNvCxnSpPr>
            <a:cxnSpLocks/>
          </p:cNvCxnSpPr>
          <p:nvPr/>
        </p:nvCxnSpPr>
        <p:spPr>
          <a:xfrm>
            <a:off x="2643135" y="5151756"/>
            <a:ext cx="0" cy="425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7DF72F-A600-5FB2-A34A-9527BB73D788}"/>
              </a:ext>
            </a:extLst>
          </p:cNvPr>
          <p:cNvCxnSpPr>
            <a:cxnSpLocks/>
          </p:cNvCxnSpPr>
          <p:nvPr/>
        </p:nvCxnSpPr>
        <p:spPr>
          <a:xfrm>
            <a:off x="6224534" y="5151756"/>
            <a:ext cx="0" cy="425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E7DF72F-A600-5FB2-A34A-9527BB73D788}"/>
              </a:ext>
            </a:extLst>
          </p:cNvPr>
          <p:cNvCxnSpPr>
            <a:cxnSpLocks/>
          </p:cNvCxnSpPr>
          <p:nvPr/>
        </p:nvCxnSpPr>
        <p:spPr>
          <a:xfrm>
            <a:off x="4503334" y="5167139"/>
            <a:ext cx="0" cy="425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연결자 25"/>
          <p:cNvSpPr/>
          <p:nvPr/>
        </p:nvSpPr>
        <p:spPr>
          <a:xfrm>
            <a:off x="2490735" y="5741651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27" name="순서도: 연결자 26"/>
          <p:cNvSpPr/>
          <p:nvPr/>
        </p:nvSpPr>
        <p:spPr>
          <a:xfrm>
            <a:off x="4363496" y="5741651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29" name="순서도: 연결자 28"/>
          <p:cNvSpPr/>
          <p:nvPr/>
        </p:nvSpPr>
        <p:spPr>
          <a:xfrm>
            <a:off x="6072134" y="5741651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7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- </a:t>
            </a:r>
            <a:r>
              <a:rPr lang="ko-KR" altLang="en-US" sz="3500" dirty="0" smtClean="0"/>
              <a:t>공지사항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03518"/>
              </p:ext>
            </p:extLst>
          </p:nvPr>
        </p:nvGraphicFramePr>
        <p:xfrm>
          <a:off x="8407944" y="210930"/>
          <a:ext cx="3378191" cy="4796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공지사항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제목 클릭 시 공지사항 상세페이지로 이동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상세페이지 이동시 조회수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824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공지사항 등록페이지로 이동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86417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1536133"/>
            <a:ext cx="7767600" cy="4351338"/>
          </a:xfr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2550823" y="3501868"/>
            <a:ext cx="921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연결자 17"/>
          <p:cNvSpPr/>
          <p:nvPr/>
        </p:nvSpPr>
        <p:spPr>
          <a:xfrm>
            <a:off x="3640000" y="3348868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7458434" y="3852759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/>
          <p:cNvSpPr/>
          <p:nvPr/>
        </p:nvSpPr>
        <p:spPr>
          <a:xfrm>
            <a:off x="7825115" y="3711802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7DF72F-A600-5FB2-A34A-9527BB73D788}"/>
              </a:ext>
            </a:extLst>
          </p:cNvPr>
          <p:cNvCxnSpPr>
            <a:cxnSpLocks/>
          </p:cNvCxnSpPr>
          <p:nvPr/>
        </p:nvCxnSpPr>
        <p:spPr>
          <a:xfrm>
            <a:off x="7045150" y="4908502"/>
            <a:ext cx="420" cy="334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6892750" y="5412308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21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공지사항 상세페이지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230"/>
              </p:ext>
            </p:extLst>
          </p:nvPr>
        </p:nvGraphicFramePr>
        <p:xfrm>
          <a:off x="8407944" y="210930"/>
          <a:ext cx="3378191" cy="4796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공지사항 상세페이지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</a:t>
                      </a:r>
                      <a:r>
                        <a:rPr lang="ko-KR" altLang="en-US" sz="1000" baseline="0" dirty="0" smtClean="0"/>
                        <a:t> 시 공지사항 리스트로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공지사항 수정으로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824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공지사항 삭제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8641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1326809"/>
            <a:ext cx="7771345" cy="488700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1489886" y="5953650"/>
            <a:ext cx="921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연결자 24"/>
          <p:cNvSpPr/>
          <p:nvPr/>
        </p:nvSpPr>
        <p:spPr>
          <a:xfrm>
            <a:off x="2499855" y="5809650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E7DF72F-A600-5FB2-A34A-9527BB73D788}"/>
              </a:ext>
            </a:extLst>
          </p:cNvPr>
          <p:cNvCxnSpPr>
            <a:cxnSpLocks/>
          </p:cNvCxnSpPr>
          <p:nvPr/>
        </p:nvCxnSpPr>
        <p:spPr>
          <a:xfrm>
            <a:off x="6326274" y="5656650"/>
            <a:ext cx="0" cy="28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E7DF72F-A600-5FB2-A34A-9527BB73D788}"/>
              </a:ext>
            </a:extLst>
          </p:cNvPr>
          <p:cNvCxnSpPr>
            <a:cxnSpLocks/>
          </p:cNvCxnSpPr>
          <p:nvPr/>
        </p:nvCxnSpPr>
        <p:spPr>
          <a:xfrm>
            <a:off x="7204804" y="5665650"/>
            <a:ext cx="0" cy="28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연결자 27"/>
          <p:cNvSpPr/>
          <p:nvPr/>
        </p:nvSpPr>
        <p:spPr>
          <a:xfrm>
            <a:off x="7052404" y="5984316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29" name="순서도: 연결자 28"/>
          <p:cNvSpPr/>
          <p:nvPr/>
        </p:nvSpPr>
        <p:spPr>
          <a:xfrm>
            <a:off x="6173874" y="5984316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공지사항 등록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8558"/>
              </p:ext>
            </p:extLst>
          </p:nvPr>
        </p:nvGraphicFramePr>
        <p:xfrm>
          <a:off x="8407944" y="210930"/>
          <a:ext cx="3378191" cy="4796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공지사항 등록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체크박스 클릭 시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제목 굵음으로 표시 및 최상위로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파일 선택 클릭으로 파일 추가 및 첨부된 파일 이름 표시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824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algn="l" latinLnBrk="1"/>
                      <a:r>
                        <a:rPr lang="ko-KR" altLang="en-US" sz="1000" dirty="0" smtClean="0"/>
                        <a:t>등록 클릭 시 입력한 값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에 </a:t>
                      </a:r>
                      <a:r>
                        <a:rPr lang="en-US" altLang="ko-KR" sz="1000" dirty="0" smtClean="0"/>
                        <a:t>INSERT</a:t>
                      </a:r>
                      <a:endParaRPr lang="ko-KR" altLang="en-US" sz="1000" dirty="0" smtClean="0"/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86417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842309"/>
            <a:ext cx="7850475" cy="4355068"/>
          </a:xfr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2425632" y="1906271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/>
          <p:cNvSpPr/>
          <p:nvPr/>
        </p:nvSpPr>
        <p:spPr>
          <a:xfrm>
            <a:off x="2861838" y="1753271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7DF72F-A600-5FB2-A34A-9527BB73D788}"/>
              </a:ext>
            </a:extLst>
          </p:cNvPr>
          <p:cNvCxnSpPr>
            <a:cxnSpLocks/>
          </p:cNvCxnSpPr>
          <p:nvPr/>
        </p:nvCxnSpPr>
        <p:spPr>
          <a:xfrm>
            <a:off x="6625212" y="5053377"/>
            <a:ext cx="0" cy="28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6472812" y="5454162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4855217" y="1916335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/>
          <p:cNvSpPr/>
          <p:nvPr/>
        </p:nvSpPr>
        <p:spPr>
          <a:xfrm>
            <a:off x="5291423" y="1763335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84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FAQ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3178"/>
              </p:ext>
            </p:extLst>
          </p:nvPr>
        </p:nvGraphicFramePr>
        <p:xfrm>
          <a:off x="8407944" y="210930"/>
          <a:ext cx="3378191" cy="414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FAQ</a:t>
                      </a:r>
                      <a:endParaRPr lang="ko-KR" altLang="en-US" sz="1000" dirty="0" smtClean="0"/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제목 클릭 시 내용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</a:t>
                      </a:r>
                      <a:r>
                        <a:rPr lang="en-US" altLang="ko-KR" sz="1000" dirty="0" smtClean="0"/>
                        <a:t>FAQ</a:t>
                      </a:r>
                      <a:r>
                        <a:rPr lang="ko-KR" altLang="en-US" sz="1000" dirty="0" smtClean="0"/>
                        <a:t>등록페이지로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8243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8" y="918540"/>
            <a:ext cx="8293006" cy="5238451"/>
          </a:xfrm>
          <a:prstGeom prst="rect">
            <a:avLst/>
          </a:prstGeom>
        </p:spPr>
      </p:pic>
      <p:sp>
        <p:nvSpPr>
          <p:cNvPr id="23" name="순서도: 연결자 22"/>
          <p:cNvSpPr/>
          <p:nvPr/>
        </p:nvSpPr>
        <p:spPr>
          <a:xfrm>
            <a:off x="2792179" y="2129186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7DF72F-A600-5FB2-A34A-9527BB73D788}"/>
              </a:ext>
            </a:extLst>
          </p:cNvPr>
          <p:cNvCxnSpPr>
            <a:cxnSpLocks/>
          </p:cNvCxnSpPr>
          <p:nvPr/>
        </p:nvCxnSpPr>
        <p:spPr>
          <a:xfrm>
            <a:off x="7782867" y="5697415"/>
            <a:ext cx="0" cy="28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연결자 24"/>
          <p:cNvSpPr/>
          <p:nvPr/>
        </p:nvSpPr>
        <p:spPr>
          <a:xfrm>
            <a:off x="7630467" y="6137861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2464403" y="2261351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고객 문의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39359"/>
              </p:ext>
            </p:extLst>
          </p:nvPr>
        </p:nvGraphicFramePr>
        <p:xfrm>
          <a:off x="8407944" y="210930"/>
          <a:ext cx="3378191" cy="4796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고객 문의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구매자 판매자 구분하여 표시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답변 유무에</a:t>
                      </a:r>
                      <a:r>
                        <a:rPr lang="ko-KR" altLang="en-US" sz="1000" baseline="0" dirty="0" smtClean="0"/>
                        <a:t> 따라 대기중 답변 완료 표시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824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제목 클릭 시 고객문의 상세페이지로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86417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1533011"/>
            <a:ext cx="8127692" cy="4173197"/>
          </a:xfr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 flipH="1" flipV="1">
            <a:off x="768392" y="2838916"/>
            <a:ext cx="5860" cy="285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 flipH="1" flipV="1">
            <a:off x="1336434" y="2512943"/>
            <a:ext cx="5860" cy="285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연결자 18"/>
          <p:cNvSpPr/>
          <p:nvPr/>
        </p:nvSpPr>
        <p:spPr>
          <a:xfrm>
            <a:off x="1184034" y="2206943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20" name="순서도: 연결자 19"/>
          <p:cNvSpPr/>
          <p:nvPr/>
        </p:nvSpPr>
        <p:spPr>
          <a:xfrm>
            <a:off x="621852" y="2474206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1988118" y="3277857"/>
            <a:ext cx="921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2968575" y="3124857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44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/>
              <a:t>고객 문의 상세페이지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1781"/>
              </p:ext>
            </p:extLst>
          </p:nvPr>
        </p:nvGraphicFramePr>
        <p:xfrm>
          <a:off x="8410965" y="16949"/>
          <a:ext cx="3378191" cy="6805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고객 문의 상세페이지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미리보기</a:t>
                      </a:r>
                      <a:r>
                        <a:rPr lang="ko-KR" altLang="en-US" sz="1000" dirty="0" smtClean="0"/>
                        <a:t> 클릭 시 이미지 표시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다운로드 클릭 시 첨부된 이미지 다운로드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824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답변 등록 클릭 시 고객문의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답변 등록페이지로 이동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86417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답변 기입 시 답변 테이블 표시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15477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클릭 시 답변 수정페이지로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060101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클릭 시 답변 삭제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40774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" y="3167008"/>
            <a:ext cx="6937435" cy="3521666"/>
          </a:xfrm>
          <a:prstGeom prst="rect">
            <a:avLst/>
          </a:prstGeom>
        </p:spPr>
      </p:pic>
      <p:sp>
        <p:nvSpPr>
          <p:cNvPr id="25" name="순서도: 연결자 24"/>
          <p:cNvSpPr/>
          <p:nvPr/>
        </p:nvSpPr>
        <p:spPr>
          <a:xfrm>
            <a:off x="342900" y="5205045"/>
            <a:ext cx="149944" cy="22350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en-US" altLang="ko-KR" dirty="0" smtClean="0"/>
          </a:p>
        </p:txBody>
      </p:sp>
      <p:sp>
        <p:nvSpPr>
          <p:cNvPr id="26" name="순서도: 연결자 25"/>
          <p:cNvSpPr/>
          <p:nvPr/>
        </p:nvSpPr>
        <p:spPr>
          <a:xfrm>
            <a:off x="7360038" y="2468116"/>
            <a:ext cx="203129" cy="2772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27" name="순서도: 연결자 26"/>
          <p:cNvSpPr/>
          <p:nvPr/>
        </p:nvSpPr>
        <p:spPr>
          <a:xfrm>
            <a:off x="6323646" y="5803581"/>
            <a:ext cx="218478" cy="30599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US" altLang="ko-KR" dirty="0" smtClean="0"/>
          </a:p>
        </p:txBody>
      </p:sp>
      <p:sp>
        <p:nvSpPr>
          <p:cNvPr id="28" name="순서도: 연결자 27"/>
          <p:cNvSpPr/>
          <p:nvPr/>
        </p:nvSpPr>
        <p:spPr>
          <a:xfrm>
            <a:off x="6817845" y="5803581"/>
            <a:ext cx="218478" cy="30599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9" y="1111560"/>
            <a:ext cx="6958568" cy="1754732"/>
          </a:xfrm>
          <a:prstGeom prst="rect">
            <a:avLst/>
          </a:prstGeom>
        </p:spPr>
      </p:pic>
      <p:sp>
        <p:nvSpPr>
          <p:cNvPr id="30" name="순서도: 연결자 29"/>
          <p:cNvSpPr/>
          <p:nvPr/>
        </p:nvSpPr>
        <p:spPr>
          <a:xfrm>
            <a:off x="6542124" y="2020916"/>
            <a:ext cx="218478" cy="30599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</p:txBody>
      </p:sp>
      <p:sp>
        <p:nvSpPr>
          <p:cNvPr id="31" name="순서도: 연결자 30"/>
          <p:cNvSpPr/>
          <p:nvPr/>
        </p:nvSpPr>
        <p:spPr>
          <a:xfrm>
            <a:off x="6883203" y="2020916"/>
            <a:ext cx="218478" cy="30599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6997033" y="2606727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구매자 가입 현황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92900"/>
              </p:ext>
            </p:extLst>
          </p:nvPr>
        </p:nvGraphicFramePr>
        <p:xfrm>
          <a:off x="8407944" y="210930"/>
          <a:ext cx="3378191" cy="414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구매자 가입 현황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구매자 정보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72710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회원의 상태 변경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" y="888022"/>
            <a:ext cx="8187063" cy="5687259"/>
          </a:xfrm>
          <a:prstGeom prst="rect">
            <a:avLst/>
          </a:prstGeom>
        </p:spPr>
      </p:pic>
      <p:sp>
        <p:nvSpPr>
          <p:cNvPr id="8" name="순서도: 연결자 7"/>
          <p:cNvSpPr/>
          <p:nvPr/>
        </p:nvSpPr>
        <p:spPr>
          <a:xfrm>
            <a:off x="220863" y="1744445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3046125" y="2110056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50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구매자 탈퇴 현황</a:t>
            </a:r>
            <a:endParaRPr lang="ko-KR" altLang="en-US" sz="35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51040"/>
              </p:ext>
            </p:extLst>
          </p:nvPr>
        </p:nvGraphicFramePr>
        <p:xfrm>
          <a:off x="8407944" y="210930"/>
          <a:ext cx="3378191" cy="414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구매자 탈퇴 현황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구매</a:t>
                      </a:r>
                      <a:r>
                        <a:rPr lang="ko-KR" altLang="en-US" sz="1000" baseline="0" dirty="0" smtClean="0"/>
                        <a:t> 탈퇴 회원 </a:t>
                      </a:r>
                      <a:r>
                        <a:rPr lang="ko-KR" altLang="en-US" sz="1000" dirty="0" smtClean="0"/>
                        <a:t>정보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25117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회원의 상태 변경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883574"/>
            <a:ext cx="8255977" cy="4233550"/>
          </a:xfrm>
        </p:spPr>
      </p:pic>
      <p:sp>
        <p:nvSpPr>
          <p:cNvPr id="8" name="순서도: 연결자 7"/>
          <p:cNvSpPr/>
          <p:nvPr/>
        </p:nvSpPr>
        <p:spPr>
          <a:xfrm>
            <a:off x="220863" y="2096137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3424194" y="2694349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84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판매자 가입 현황</a:t>
            </a:r>
            <a:endParaRPr lang="ko-KR" altLang="en-US" sz="35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9688"/>
              </p:ext>
            </p:extLst>
          </p:nvPr>
        </p:nvGraphicFramePr>
        <p:xfrm>
          <a:off x="8407944" y="210930"/>
          <a:ext cx="3378191" cy="414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판매자 가입 현황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판매자 정보 표출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39539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회원의 상태 변경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4" y="913721"/>
            <a:ext cx="8121758" cy="4685246"/>
          </a:xfrm>
          <a:prstGeom prst="rect">
            <a:avLst/>
          </a:prstGeom>
        </p:spPr>
      </p:pic>
      <p:sp>
        <p:nvSpPr>
          <p:cNvPr id="11" name="순서도: 연결자 10"/>
          <p:cNvSpPr/>
          <p:nvPr/>
        </p:nvSpPr>
        <p:spPr>
          <a:xfrm>
            <a:off x="220863" y="1955146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2" name="순서도: 연결자 11"/>
          <p:cNvSpPr/>
          <p:nvPr/>
        </p:nvSpPr>
        <p:spPr>
          <a:xfrm>
            <a:off x="2703225" y="2547162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98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판매자 탈퇴 현황</a:t>
            </a:r>
            <a:endParaRPr lang="ko-KR" altLang="en-US" sz="35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75306"/>
              </p:ext>
            </p:extLst>
          </p:nvPr>
        </p:nvGraphicFramePr>
        <p:xfrm>
          <a:off x="8407944" y="210930"/>
          <a:ext cx="3378191" cy="414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판매자 탈퇴 현황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판매</a:t>
                      </a:r>
                      <a:r>
                        <a:rPr lang="ko-KR" altLang="en-US" sz="1000" baseline="0" dirty="0" smtClean="0"/>
                        <a:t> 탈퇴 회원 </a:t>
                      </a:r>
                      <a:r>
                        <a:rPr lang="ko-KR" altLang="en-US" sz="1000" dirty="0" smtClean="0"/>
                        <a:t>정보 표출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97358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회원의 상태 변경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1896845"/>
            <a:ext cx="7856605" cy="3391417"/>
          </a:xfrm>
        </p:spPr>
      </p:pic>
      <p:sp>
        <p:nvSpPr>
          <p:cNvPr id="10" name="순서도: 연결자 9"/>
          <p:cNvSpPr/>
          <p:nvPr/>
        </p:nvSpPr>
        <p:spPr>
          <a:xfrm>
            <a:off x="2764771" y="3592553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11" name="순서도: 연결자 10"/>
          <p:cNvSpPr/>
          <p:nvPr/>
        </p:nvSpPr>
        <p:spPr>
          <a:xfrm>
            <a:off x="373263" y="3009020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34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- </a:t>
            </a:r>
            <a:r>
              <a:rPr lang="ko-KR" altLang="en-US" sz="3500" dirty="0" smtClean="0"/>
              <a:t>회원가입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96812"/>
              </p:ext>
            </p:extLst>
          </p:nvPr>
        </p:nvGraphicFramePr>
        <p:xfrm>
          <a:off x="8407944" y="210930"/>
          <a:ext cx="3378191" cy="61047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회원가입</a:t>
                      </a:r>
                      <a:endParaRPr lang="en-US" altLang="ko-KR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에서 같은 아이디 중복 확인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에서 같은 이메일 중복 확인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824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공지사항 상세페이지로 이동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86417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우편번호 </a:t>
                      </a:r>
                      <a:r>
                        <a:rPr lang="en-US" altLang="ko-KR" sz="1000" dirty="0" smtClean="0"/>
                        <a:t>API </a:t>
                      </a:r>
                      <a:r>
                        <a:rPr lang="ko-KR" altLang="en-US" sz="1000" dirty="0" smtClean="0"/>
                        <a:t>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036197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입력 값을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에 </a:t>
                      </a:r>
                      <a:r>
                        <a:rPr lang="en-US" altLang="ko-KR" sz="1000" dirty="0" smtClean="0"/>
                        <a:t>INSERT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249921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36" y="784670"/>
            <a:ext cx="3550309" cy="5673467"/>
          </a:xfr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4868935" y="1819029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/>
          <p:cNvSpPr/>
          <p:nvPr/>
        </p:nvSpPr>
        <p:spPr>
          <a:xfrm>
            <a:off x="5225644" y="1678313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4895442" y="3922511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연결자 25"/>
          <p:cNvSpPr/>
          <p:nvPr/>
        </p:nvSpPr>
        <p:spPr>
          <a:xfrm>
            <a:off x="5281097" y="3762225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4868935" y="4461773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연결자 28"/>
          <p:cNvSpPr/>
          <p:nvPr/>
        </p:nvSpPr>
        <p:spPr>
          <a:xfrm>
            <a:off x="5263500" y="4308773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3664590" y="4983564"/>
            <a:ext cx="921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연결자 30"/>
          <p:cNvSpPr/>
          <p:nvPr/>
        </p:nvSpPr>
        <p:spPr>
          <a:xfrm>
            <a:off x="4707901" y="4848035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4073867" y="6098809"/>
            <a:ext cx="921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연결자 32"/>
          <p:cNvSpPr/>
          <p:nvPr/>
        </p:nvSpPr>
        <p:spPr>
          <a:xfrm>
            <a:off x="5119454" y="5959741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48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관리자 현황</a:t>
            </a:r>
            <a:endParaRPr lang="ko-KR" altLang="en-US" sz="35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79976"/>
              </p:ext>
            </p:extLst>
          </p:nvPr>
        </p:nvGraphicFramePr>
        <p:xfrm>
          <a:off x="8407944" y="210930"/>
          <a:ext cx="3378191" cy="414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관리자 현황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관리자 정보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회원의 상태 변경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613205"/>
                  </a:ext>
                </a:extLst>
              </a:tr>
            </a:tbl>
          </a:graphicData>
        </a:graphic>
      </p:graphicFrame>
      <p:sp>
        <p:nvSpPr>
          <p:cNvPr id="6" name="순서도: 연결자 5"/>
          <p:cNvSpPr/>
          <p:nvPr/>
        </p:nvSpPr>
        <p:spPr>
          <a:xfrm>
            <a:off x="220863" y="1744445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1383447"/>
            <a:ext cx="7882282" cy="3930314"/>
          </a:xfrm>
          <a:prstGeom prst="rect">
            <a:avLst/>
          </a:prstGeom>
        </p:spPr>
      </p:pic>
      <p:sp>
        <p:nvSpPr>
          <p:cNvPr id="10" name="순서도: 연결자 9"/>
          <p:cNvSpPr/>
          <p:nvPr/>
        </p:nvSpPr>
        <p:spPr>
          <a:xfrm>
            <a:off x="315703" y="2507045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1" name="순서도: 연결자 10"/>
          <p:cNvSpPr/>
          <p:nvPr/>
        </p:nvSpPr>
        <p:spPr>
          <a:xfrm>
            <a:off x="3673309" y="3195604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109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메인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54620"/>
              </p:ext>
            </p:extLst>
          </p:nvPr>
        </p:nvGraphicFramePr>
        <p:xfrm>
          <a:off x="8407944" y="210930"/>
          <a:ext cx="3378191" cy="4796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메인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매출 구매내역 등 페이지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구매자 판매자 등 정보를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73688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판매자 브랜드 별 상품 수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938257"/>
                  </a:ext>
                </a:extLst>
              </a:tr>
            </a:tbl>
          </a:graphicData>
        </a:graphic>
      </p:graphicFrame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890178"/>
            <a:ext cx="7836864" cy="5842376"/>
          </a:xfrm>
        </p:spPr>
      </p:pic>
      <p:sp>
        <p:nvSpPr>
          <p:cNvPr id="13" name="순서도: 연결자 12"/>
          <p:cNvSpPr/>
          <p:nvPr/>
        </p:nvSpPr>
        <p:spPr>
          <a:xfrm>
            <a:off x="1370762" y="1337451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6" name="순서도: 연결자 15"/>
          <p:cNvSpPr/>
          <p:nvPr/>
        </p:nvSpPr>
        <p:spPr>
          <a:xfrm>
            <a:off x="1839686" y="1999804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17" name="순서도: 연결자 16"/>
          <p:cNvSpPr/>
          <p:nvPr/>
        </p:nvSpPr>
        <p:spPr>
          <a:xfrm>
            <a:off x="1839686" y="3262430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39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메인 </a:t>
            </a:r>
            <a:r>
              <a:rPr lang="en-US" altLang="ko-KR" sz="3500" dirty="0" smtClean="0"/>
              <a:t>2</a:t>
            </a:r>
            <a:endParaRPr lang="ko-KR" altLang="en-US" sz="3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56902"/>
              </p:ext>
            </p:extLst>
          </p:nvPr>
        </p:nvGraphicFramePr>
        <p:xfrm>
          <a:off x="8405447" y="210930"/>
          <a:ext cx="3380689" cy="4796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2498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메인 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월별 방문자 수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77135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월별 가입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탈퇴자 수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108269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판매자별</a:t>
                      </a:r>
                      <a:r>
                        <a:rPr lang="ko-KR" altLang="en-US" sz="1000" dirty="0" smtClean="0"/>
                        <a:t> 월 매출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907762"/>
            <a:ext cx="7706780" cy="5710825"/>
          </a:xfrm>
          <a:prstGeom prst="rect">
            <a:avLst/>
          </a:prstGeom>
        </p:spPr>
      </p:pic>
      <p:sp>
        <p:nvSpPr>
          <p:cNvPr id="10" name="순서도: 연결자 9"/>
          <p:cNvSpPr/>
          <p:nvPr/>
        </p:nvSpPr>
        <p:spPr>
          <a:xfrm>
            <a:off x="2631913" y="3457174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1" name="순서도: 연결자 10"/>
          <p:cNvSpPr/>
          <p:nvPr/>
        </p:nvSpPr>
        <p:spPr>
          <a:xfrm>
            <a:off x="6324682" y="3457174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13" name="순서도: 연결자 12"/>
          <p:cNvSpPr/>
          <p:nvPr/>
        </p:nvSpPr>
        <p:spPr>
          <a:xfrm>
            <a:off x="2686707" y="6159586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67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매출</a:t>
            </a:r>
            <a:endParaRPr lang="ko-KR" altLang="en-US" sz="35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55298"/>
              </p:ext>
            </p:extLst>
          </p:nvPr>
        </p:nvGraphicFramePr>
        <p:xfrm>
          <a:off x="8407944" y="210930"/>
          <a:ext cx="3378191" cy="4796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매출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브랜드 매출 정보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구매 정보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76972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제목 클릭 시 매출 상세페이지로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8566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879231"/>
            <a:ext cx="7533952" cy="5840929"/>
          </a:xfrm>
          <a:prstGeom prst="rect">
            <a:avLst/>
          </a:prstGeom>
        </p:spPr>
      </p:pic>
      <p:sp>
        <p:nvSpPr>
          <p:cNvPr id="8" name="순서도: 연결자 7"/>
          <p:cNvSpPr/>
          <p:nvPr/>
        </p:nvSpPr>
        <p:spPr>
          <a:xfrm>
            <a:off x="850006" y="1936105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850006" y="3013919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11" name="순서도: 연결자 10"/>
          <p:cNvSpPr/>
          <p:nvPr/>
        </p:nvSpPr>
        <p:spPr>
          <a:xfrm>
            <a:off x="3158698" y="3452988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2811665" y="3605988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매출 상세페이지</a:t>
            </a:r>
            <a:endParaRPr lang="ko-KR" altLang="en-US" sz="35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86457"/>
              </p:ext>
            </p:extLst>
          </p:nvPr>
        </p:nvGraphicFramePr>
        <p:xfrm>
          <a:off x="8407944" y="210930"/>
          <a:ext cx="3378191" cy="3488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매출 상세페이지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매출 정보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899744"/>
            <a:ext cx="8115509" cy="4648202"/>
          </a:xfrm>
          <a:prstGeom prst="rect">
            <a:avLst/>
          </a:prstGeom>
        </p:spPr>
      </p:pic>
      <p:sp>
        <p:nvSpPr>
          <p:cNvPr id="8" name="순서도: 연결자 7"/>
          <p:cNvSpPr/>
          <p:nvPr/>
        </p:nvSpPr>
        <p:spPr>
          <a:xfrm>
            <a:off x="357637" y="2024029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91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상품</a:t>
            </a:r>
            <a:endParaRPr lang="ko-KR" altLang="en-US" sz="35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21015"/>
              </p:ext>
            </p:extLst>
          </p:nvPr>
        </p:nvGraphicFramePr>
        <p:xfrm>
          <a:off x="8407944" y="210930"/>
          <a:ext cx="3378191" cy="4796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브랜드 별로 선택한 카테고리에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맞는 정보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판매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중지 등 선택한 카테고리에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맞는 정보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817489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 정보들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39055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919827"/>
            <a:ext cx="7926837" cy="5541484"/>
          </a:xfrm>
          <a:prstGeom prst="rect">
            <a:avLst/>
          </a:prstGeom>
        </p:spPr>
      </p:pic>
      <p:sp>
        <p:nvSpPr>
          <p:cNvPr id="8" name="순서도: 연결자 7"/>
          <p:cNvSpPr/>
          <p:nvPr/>
        </p:nvSpPr>
        <p:spPr>
          <a:xfrm>
            <a:off x="292534" y="2155913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1192905" y="2155913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11" name="순서도: 연결자 10"/>
          <p:cNvSpPr/>
          <p:nvPr/>
        </p:nvSpPr>
        <p:spPr>
          <a:xfrm>
            <a:off x="284449" y="2756720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08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경매</a:t>
            </a:r>
            <a:endParaRPr lang="ko-KR" altLang="en-US" sz="35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4870"/>
              </p:ext>
            </p:extLst>
          </p:nvPr>
        </p:nvGraphicFramePr>
        <p:xfrm>
          <a:off x="8407944" y="210930"/>
          <a:ext cx="3378191" cy="414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경매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경매 정보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경매 상세페이지로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08830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1128096"/>
            <a:ext cx="7973568" cy="4691802"/>
          </a:xfrm>
          <a:prstGeom prst="rect">
            <a:avLst/>
          </a:prstGeom>
        </p:spPr>
      </p:pic>
      <p:sp>
        <p:nvSpPr>
          <p:cNvPr id="8" name="순서도: 연결자 7"/>
          <p:cNvSpPr/>
          <p:nvPr/>
        </p:nvSpPr>
        <p:spPr>
          <a:xfrm>
            <a:off x="392806" y="2551566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2C5CD2-842F-75AD-450D-BA2896758B0E}"/>
              </a:ext>
            </a:extLst>
          </p:cNvPr>
          <p:cNvCxnSpPr>
            <a:cxnSpLocks/>
          </p:cNvCxnSpPr>
          <p:nvPr/>
        </p:nvCxnSpPr>
        <p:spPr>
          <a:xfrm>
            <a:off x="1870888" y="4494011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연결자 10"/>
          <p:cNvSpPr/>
          <p:nvPr/>
        </p:nvSpPr>
        <p:spPr>
          <a:xfrm>
            <a:off x="2184001" y="4341011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198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20863" y="210930"/>
            <a:ext cx="10515600" cy="573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500" dirty="0" smtClean="0"/>
              <a:t>관리자</a:t>
            </a:r>
            <a:r>
              <a:rPr lang="en-US" altLang="ko-KR" sz="3500" dirty="0" smtClean="0"/>
              <a:t>(WEB) – </a:t>
            </a:r>
            <a:r>
              <a:rPr lang="ko-KR" altLang="en-US" sz="3500" dirty="0" smtClean="0"/>
              <a:t>경매 상세페이지</a:t>
            </a:r>
            <a:endParaRPr lang="ko-KR" altLang="en-US" sz="35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90108"/>
              </p:ext>
            </p:extLst>
          </p:nvPr>
        </p:nvGraphicFramePr>
        <p:xfrm>
          <a:off x="8407944" y="210930"/>
          <a:ext cx="3378191" cy="3488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5323824"/>
                    </a:ext>
                  </a:extLst>
                </a:gridCol>
                <a:gridCol w="2658191">
                  <a:extLst>
                    <a:ext uri="{9D8B030D-6E8A-4147-A177-3AD203B41FA5}">
                      <a16:colId xmlns:a16="http://schemas.microsoft.com/office/drawing/2014/main" val="1471502059"/>
                    </a:ext>
                  </a:extLst>
                </a:gridCol>
              </a:tblGrid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9637"/>
                  </a:ext>
                </a:extLst>
              </a:tr>
              <a:tr h="87210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경매 상세페이지</a:t>
                      </a:r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050"/>
                  </a:ext>
                </a:extLst>
              </a:tr>
              <a:tr h="654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[ Definition ]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2056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NO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Description</a:t>
                      </a:r>
                      <a:endParaRPr lang="en-US" altLang="ko-KR" sz="1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60630"/>
                  </a:ext>
                </a:extLst>
              </a:tr>
              <a:tr h="65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경매</a:t>
                      </a:r>
                      <a:r>
                        <a:rPr lang="ko-KR" altLang="en-US" sz="1000" baseline="0" dirty="0" smtClean="0"/>
                        <a:t> 정보 표출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9772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879231"/>
            <a:ext cx="7875316" cy="5841132"/>
          </a:xfrm>
          <a:prstGeom prst="rect">
            <a:avLst/>
          </a:prstGeom>
        </p:spPr>
      </p:pic>
      <p:sp>
        <p:nvSpPr>
          <p:cNvPr id="8" name="순서도: 연결자 7"/>
          <p:cNvSpPr/>
          <p:nvPr/>
        </p:nvSpPr>
        <p:spPr>
          <a:xfrm>
            <a:off x="357636" y="1802146"/>
            <a:ext cx="304800" cy="30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36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731</Words>
  <Application>Microsoft Office PowerPoint</Application>
  <PresentationFormat>와이드스크린</PresentationFormat>
  <Paragraphs>315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나눔고딕</vt:lpstr>
      <vt:lpstr>맑은 고딕</vt:lpstr>
      <vt:lpstr>Arial</vt:lpstr>
      <vt:lpstr>Wingdings</vt:lpstr>
      <vt:lpstr>Office 테마</vt:lpstr>
      <vt:lpstr>관리자(WEB) - 로그인</vt:lpstr>
      <vt:lpstr>관리자(WEB) - 회원가입</vt:lpstr>
      <vt:lpstr>관리자(WEB) – 메인</vt:lpstr>
      <vt:lpstr>관리자(WEB) – 메인 2</vt:lpstr>
      <vt:lpstr>관리자(WEB) – 매출</vt:lpstr>
      <vt:lpstr>관리자(WEB) – 매출 상세페이지</vt:lpstr>
      <vt:lpstr>관리자(WEB) – 상품</vt:lpstr>
      <vt:lpstr>관리자(WEB) – 경매</vt:lpstr>
      <vt:lpstr>관리자(WEB) – 경매 상세페이지</vt:lpstr>
      <vt:lpstr>관리자(WEB) - 공지사항</vt:lpstr>
      <vt:lpstr>관리자(WEB) – 공지사항 상세페이지</vt:lpstr>
      <vt:lpstr>관리자(WEB) – 공지사항 등록</vt:lpstr>
      <vt:lpstr>관리자(WEB) – FAQ</vt:lpstr>
      <vt:lpstr>관리자(WEB) – 고객 문의</vt:lpstr>
      <vt:lpstr>관리자(WEB) – 고객 문의 상세페이지</vt:lpstr>
      <vt:lpstr>관리자(WEB) – 구매자 가입 현황</vt:lpstr>
      <vt:lpstr>관리자(WEB) – 구매자 탈퇴 현황</vt:lpstr>
      <vt:lpstr>관리자(WEB) – 판매자 가입 현황</vt:lpstr>
      <vt:lpstr>관리자(WEB) – 판매자 탈퇴 현황</vt:lpstr>
      <vt:lpstr>관리자(WEB) – 관리자 현황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FRONT(WEB) - 메인</dc:title>
  <dc:creator>이커머스 7차</dc:creator>
  <cp:lastModifiedBy>이커머스 7차</cp:lastModifiedBy>
  <cp:revision>92</cp:revision>
  <dcterms:created xsi:type="dcterms:W3CDTF">2024-11-05T00:58:26Z</dcterms:created>
  <dcterms:modified xsi:type="dcterms:W3CDTF">2024-11-12T05:34:04Z</dcterms:modified>
</cp:coreProperties>
</file>