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9" r:id="rId5"/>
    <p:sldId id="270" r:id="rId6"/>
    <p:sldId id="263" r:id="rId7"/>
    <p:sldId id="271" r:id="rId8"/>
    <p:sldId id="266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44AE6-6EDE-48C9-8E73-BBF42E76CE5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FE8EF-6AE4-4BCC-A998-1771C6B4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8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39D82-0F01-4A0F-85D4-DE0B63115B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3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39D82-0F01-4A0F-85D4-DE0B63115B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7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39D82-0F01-4A0F-85D4-DE0B63115B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2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39D82-0F01-4A0F-85D4-DE0B63115B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2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39D82-0F01-4A0F-85D4-DE0B63115B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5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39D82-0F01-4A0F-85D4-DE0B63115B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39D82-0F01-4A0F-85D4-DE0B63115B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3FF3-A255-4885-ADF5-897BFA236B8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2EF7-C8DF-4A92-9914-7B3C007E8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9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3FF3-A255-4885-ADF5-897BFA236B8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2EF7-C8DF-4A92-9914-7B3C007E8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99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3FF3-A255-4885-ADF5-897BFA236B8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2EF7-C8DF-4A92-9914-7B3C007E8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2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3FF3-A255-4885-ADF5-897BFA236B8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2EF7-C8DF-4A92-9914-7B3C007E8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3FF3-A255-4885-ADF5-897BFA236B8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2EF7-C8DF-4A92-9914-7B3C007E8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3FF3-A255-4885-ADF5-897BFA236B8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2EF7-C8DF-4A92-9914-7B3C007E8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12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3FF3-A255-4885-ADF5-897BFA236B8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2EF7-C8DF-4A92-9914-7B3C007E8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3FF3-A255-4885-ADF5-897BFA236B8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2EF7-C8DF-4A92-9914-7B3C007E8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3FF3-A255-4885-ADF5-897BFA236B8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2EF7-C8DF-4A92-9914-7B3C007E8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5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3FF3-A255-4885-ADF5-897BFA236B8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2EF7-C8DF-4A92-9914-7B3C007E8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2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3FF3-A255-4885-ADF5-897BFA236B8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2EF7-C8DF-4A92-9914-7B3C007E8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0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63FF3-A255-4885-ADF5-897BFA236B8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2EF7-C8DF-4A92-9914-7B3C007E8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판매자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로그인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9871"/>
              </p:ext>
            </p:extLst>
          </p:nvPr>
        </p:nvGraphicFramePr>
        <p:xfrm>
          <a:off x="8352716" y="210930"/>
          <a:ext cx="3378191" cy="61047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로그인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로그인 버튼 클릭 시 로그인 시도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아이디 저장하기 체크 시 쿠키에 아이디 저장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1824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아이디 찾기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페이지로 이동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586417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비밀번호 찾기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4113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회원가입 버튼 클릭 시 가입 약관 동의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47469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5" y="1377329"/>
            <a:ext cx="7454187" cy="4351338"/>
          </a:xfrm>
        </p:spPr>
      </p:pic>
      <p:sp>
        <p:nvSpPr>
          <p:cNvPr id="22" name="순서도: 연결자 21"/>
          <p:cNvSpPr/>
          <p:nvPr/>
        </p:nvSpPr>
        <p:spPr>
          <a:xfrm>
            <a:off x="3926750" y="5653652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en-US" altLang="ko-KR" dirty="0" smtClean="0"/>
          </a:p>
        </p:txBody>
      </p:sp>
      <p:sp>
        <p:nvSpPr>
          <p:cNvPr id="28" name="순서도: 연결자 27"/>
          <p:cNvSpPr/>
          <p:nvPr/>
        </p:nvSpPr>
        <p:spPr>
          <a:xfrm>
            <a:off x="4919961" y="5653652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US" altLang="ko-KR" dirty="0" smtClean="0"/>
          </a:p>
        </p:txBody>
      </p:sp>
      <p:sp>
        <p:nvSpPr>
          <p:cNvPr id="29" name="순서도: 연결자 28"/>
          <p:cNvSpPr/>
          <p:nvPr/>
        </p:nvSpPr>
        <p:spPr>
          <a:xfrm>
            <a:off x="3051184" y="5653652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30" name="순서도: 연결자 29"/>
          <p:cNvSpPr/>
          <p:nvPr/>
        </p:nvSpPr>
        <p:spPr>
          <a:xfrm>
            <a:off x="3599711" y="4858170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5598496" y="4210470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87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판매자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이용약관 및 회원가입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24615"/>
              </p:ext>
            </p:extLst>
          </p:nvPr>
        </p:nvGraphicFramePr>
        <p:xfrm>
          <a:off x="8176870" y="210930"/>
          <a:ext cx="3378191" cy="414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이용약관 및 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필수</a:t>
                      </a:r>
                      <a:r>
                        <a:rPr lang="en-US" altLang="ko-KR" sz="1000" dirty="0" smtClean="0"/>
                        <a:t>] </a:t>
                      </a:r>
                      <a:r>
                        <a:rPr lang="ko-KR" altLang="en-US" sz="1000" dirty="0" smtClean="0"/>
                        <a:t>약관 체크 후 회원가입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필수 값 확인 후 가입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811533"/>
                  </a:ext>
                </a:extLst>
              </a:tr>
            </a:tbl>
          </a:graphicData>
        </a:graphic>
      </p:graphicFrame>
      <p:sp>
        <p:nvSpPr>
          <p:cNvPr id="13" name="순서도: 연결자 12"/>
          <p:cNvSpPr/>
          <p:nvPr/>
        </p:nvSpPr>
        <p:spPr>
          <a:xfrm>
            <a:off x="3731871" y="3229839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3" y="1115075"/>
            <a:ext cx="2906757" cy="54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88" y="1115075"/>
            <a:ext cx="2215064" cy="5400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4077282" y="3384985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순서도: 연결자 10"/>
          <p:cNvSpPr/>
          <p:nvPr/>
        </p:nvSpPr>
        <p:spPr>
          <a:xfrm>
            <a:off x="4832277" y="3243921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159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판매자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상품 현황</a:t>
            </a:r>
            <a:r>
              <a:rPr lang="en-US" altLang="ko-KR" sz="3500" dirty="0" smtClean="0"/>
              <a:t>_</a:t>
            </a:r>
            <a:r>
              <a:rPr lang="ko-KR" altLang="en-US" sz="3500" dirty="0" smtClean="0"/>
              <a:t>아이디 찾기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26386"/>
              </p:ext>
            </p:extLst>
          </p:nvPr>
        </p:nvGraphicFramePr>
        <p:xfrm>
          <a:off x="8224674" y="210930"/>
          <a:ext cx="3378191" cy="3488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 현황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smtClean="0"/>
                        <a:t>아이디 찾기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각 항목을 입력 후 아이디 찾기 버튼을 누르고 데이터가 일치하면 아이디를 표시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88" y="1172615"/>
            <a:ext cx="3400000" cy="4114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5" y="5759531"/>
            <a:ext cx="7345424" cy="396000"/>
          </a:xfrm>
          <a:prstGeom prst="rect">
            <a:avLst/>
          </a:prstGeom>
        </p:spPr>
      </p:pic>
      <p:sp>
        <p:nvSpPr>
          <p:cNvPr id="17" name="순서도: 연결자 16"/>
          <p:cNvSpPr/>
          <p:nvPr/>
        </p:nvSpPr>
        <p:spPr>
          <a:xfrm>
            <a:off x="5960188" y="4147841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15" name="순서도: 연결자 14"/>
          <p:cNvSpPr/>
          <p:nvPr/>
        </p:nvSpPr>
        <p:spPr>
          <a:xfrm>
            <a:off x="5960188" y="5324370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103795" y="4540524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9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판매자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상품 현황</a:t>
            </a:r>
            <a:r>
              <a:rPr lang="en-US" altLang="ko-KR" sz="3500" dirty="0" smtClean="0"/>
              <a:t>_</a:t>
            </a:r>
            <a:r>
              <a:rPr lang="ko-KR" altLang="en-US" sz="3500" dirty="0" smtClean="0"/>
              <a:t>비밀번호 찾기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98865"/>
              </p:ext>
            </p:extLst>
          </p:nvPr>
        </p:nvGraphicFramePr>
        <p:xfrm>
          <a:off x="8514820" y="210930"/>
          <a:ext cx="3378191" cy="414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 현황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각 항목을 입력 후 인증번호 전송 버튼을 누르고 데이터가 일치하면 인증번호를 표시하면서 비밀번호 변경 페이지로 이동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변경할 비밀번호와 인증번호가 모두 일치하면 비밀번호 변경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31711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42" y="1057091"/>
            <a:ext cx="3600000" cy="42536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4" y="5953365"/>
            <a:ext cx="7560000" cy="400373"/>
          </a:xfrm>
          <a:prstGeom prst="rect">
            <a:avLst/>
          </a:prstGeom>
        </p:spPr>
      </p:pic>
      <p:sp>
        <p:nvSpPr>
          <p:cNvPr id="17" name="순서도: 연결자 16"/>
          <p:cNvSpPr/>
          <p:nvPr/>
        </p:nvSpPr>
        <p:spPr>
          <a:xfrm>
            <a:off x="2415442" y="5433228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15" name="순서도: 연결자 14"/>
          <p:cNvSpPr/>
          <p:nvPr/>
        </p:nvSpPr>
        <p:spPr>
          <a:xfrm>
            <a:off x="6235193" y="5433228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3022994" y="5583114"/>
            <a:ext cx="28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93" y="2242583"/>
            <a:ext cx="3600000" cy="30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판매자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로그인 후 메인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97262"/>
              </p:ext>
            </p:extLst>
          </p:nvPr>
        </p:nvGraphicFramePr>
        <p:xfrm>
          <a:off x="8488443" y="210930"/>
          <a:ext cx="3378191" cy="4796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로그인 후 메인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각 항목에 해당하는 페이지로 이동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고객 </a:t>
                      </a:r>
                      <a:r>
                        <a:rPr lang="ko-KR" altLang="en-US" sz="1000" dirty="0" err="1" smtClean="0"/>
                        <a:t>리뷰관리</a:t>
                      </a:r>
                      <a:r>
                        <a:rPr lang="ko-KR" altLang="en-US" sz="1000" dirty="0" smtClean="0"/>
                        <a:t> 페이지로 이동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317115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게시판으로 이동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92614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2324899"/>
            <a:ext cx="7920000" cy="40570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1187557"/>
            <a:ext cx="7920000" cy="734455"/>
          </a:xfrm>
          <a:prstGeom prst="rect">
            <a:avLst/>
          </a:prstGeom>
        </p:spPr>
      </p:pic>
      <p:sp>
        <p:nvSpPr>
          <p:cNvPr id="13" name="순서도: 연결자 12"/>
          <p:cNvSpPr/>
          <p:nvPr/>
        </p:nvSpPr>
        <p:spPr>
          <a:xfrm>
            <a:off x="2504811" y="3910449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14" name="순서도: 연결자 13"/>
          <p:cNvSpPr/>
          <p:nvPr/>
        </p:nvSpPr>
        <p:spPr>
          <a:xfrm>
            <a:off x="5173863" y="5821987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16" name="순서도: 연결자 15"/>
          <p:cNvSpPr/>
          <p:nvPr/>
        </p:nvSpPr>
        <p:spPr>
          <a:xfrm>
            <a:off x="2100113" y="5834436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34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판매자</a:t>
            </a:r>
            <a:r>
              <a:rPr lang="en-US" altLang="ko-KR" sz="3500" dirty="0" smtClean="0"/>
              <a:t>(WEB) – </a:t>
            </a:r>
            <a:r>
              <a:rPr lang="ko-KR" altLang="en-US" sz="3500" dirty="0" err="1" smtClean="0"/>
              <a:t>마이페이지</a:t>
            </a:r>
            <a:r>
              <a:rPr lang="en-US" altLang="ko-KR" sz="3500" dirty="0" smtClean="0"/>
              <a:t>_</a:t>
            </a:r>
            <a:r>
              <a:rPr lang="ko-KR" altLang="en-US" sz="3500" dirty="0" smtClean="0"/>
              <a:t>내 정보</a:t>
            </a:r>
            <a:r>
              <a:rPr lang="en-US" altLang="ko-KR" sz="3500" dirty="0" smtClean="0"/>
              <a:t>_</a:t>
            </a:r>
            <a:r>
              <a:rPr lang="ko-KR" altLang="en-US" sz="3500" dirty="0" smtClean="0"/>
              <a:t>수정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50856"/>
              </p:ext>
            </p:extLst>
          </p:nvPr>
        </p:nvGraphicFramePr>
        <p:xfrm>
          <a:off x="8497235" y="210930"/>
          <a:ext cx="3378191" cy="414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smtClean="0"/>
                        <a:t>내 정보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smtClean="0"/>
                        <a:t>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비밀번호가 일치하면 수정 페이지로 이동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(*) </a:t>
                      </a:r>
                      <a:r>
                        <a:rPr lang="ko-KR" altLang="en-US" sz="1000" dirty="0" smtClean="0"/>
                        <a:t>필수 값을 확인하고 연락처는 번호 인증을 받은 후 수정</a:t>
                      </a:r>
                      <a:r>
                        <a:rPr lang="ko-KR" altLang="en-US" sz="1000" baseline="0" dirty="0" smtClean="0"/>
                        <a:t> 처리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005119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79" y="5243191"/>
            <a:ext cx="2503177" cy="144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68" y="1051515"/>
            <a:ext cx="1980000" cy="3960000"/>
          </a:xfrm>
          <a:prstGeom prst="rect">
            <a:avLst/>
          </a:prstGeom>
        </p:spPr>
      </p:pic>
      <p:sp>
        <p:nvSpPr>
          <p:cNvPr id="15" name="순서도: 연결자 14"/>
          <p:cNvSpPr/>
          <p:nvPr/>
        </p:nvSpPr>
        <p:spPr>
          <a:xfrm>
            <a:off x="4376804" y="5963191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3989204" y="5845295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5379410" y="3975578"/>
            <a:ext cx="0" cy="96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순서도: 연결자 18"/>
          <p:cNvSpPr/>
          <p:nvPr/>
        </p:nvSpPr>
        <p:spPr>
          <a:xfrm>
            <a:off x="5227010" y="3553740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43" y="923191"/>
            <a:ext cx="288669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판매자</a:t>
            </a:r>
            <a:r>
              <a:rPr lang="en-US" altLang="ko-KR" sz="3500" dirty="0" smtClean="0"/>
              <a:t>(WEB) – </a:t>
            </a:r>
            <a:r>
              <a:rPr lang="ko-KR" altLang="en-US" sz="3500" dirty="0" err="1" smtClean="0"/>
              <a:t>마이페이지</a:t>
            </a:r>
            <a:r>
              <a:rPr lang="en-US" altLang="ko-KR" sz="3500" dirty="0" smtClean="0"/>
              <a:t>_</a:t>
            </a:r>
            <a:r>
              <a:rPr lang="ko-KR" altLang="en-US" sz="3500" dirty="0" smtClean="0"/>
              <a:t>내 정보</a:t>
            </a:r>
            <a:r>
              <a:rPr lang="en-US" altLang="ko-KR" sz="3500" dirty="0" smtClean="0"/>
              <a:t>_</a:t>
            </a:r>
            <a:r>
              <a:rPr lang="ko-KR" altLang="en-US" sz="3500" dirty="0" smtClean="0"/>
              <a:t>탈퇴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89901"/>
              </p:ext>
            </p:extLst>
          </p:nvPr>
        </p:nvGraphicFramePr>
        <p:xfrm>
          <a:off x="8497235" y="210930"/>
          <a:ext cx="3378191" cy="414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smtClean="0"/>
                        <a:t>내 정보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smtClean="0"/>
                        <a:t>탈퇴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탈퇴하기 버튼을 누르면 탈퇴 창 표시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비밀번호가 일치하면 두</a:t>
                      </a:r>
                      <a:r>
                        <a:rPr lang="ko-KR" altLang="en-US" sz="1000" baseline="0" dirty="0" smtClean="0"/>
                        <a:t> 번째 탈퇴 창을 표시하고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 탈퇴 버튼을 누르면 회원 탈퇴 완료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00511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88" y="3637562"/>
            <a:ext cx="2290345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80" y="1011116"/>
            <a:ext cx="2104762" cy="2400000"/>
          </a:xfrm>
          <a:prstGeom prst="rect">
            <a:avLst/>
          </a:prstGeom>
        </p:spPr>
      </p:pic>
      <p:sp>
        <p:nvSpPr>
          <p:cNvPr id="14" name="순서도: 연결자 13"/>
          <p:cNvSpPr/>
          <p:nvPr/>
        </p:nvSpPr>
        <p:spPr>
          <a:xfrm>
            <a:off x="4237928" y="5718595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3850328" y="5635867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842290" y="3411116"/>
            <a:ext cx="0" cy="96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순서도: 연결자 16"/>
          <p:cNvSpPr/>
          <p:nvPr/>
        </p:nvSpPr>
        <p:spPr>
          <a:xfrm>
            <a:off x="4689890" y="2989278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43" y="923191"/>
            <a:ext cx="288669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구매자</a:t>
            </a:r>
            <a:r>
              <a:rPr lang="en-US" altLang="ko-KR" sz="3500" dirty="0" smtClean="0"/>
              <a:t>(WEB) - </a:t>
            </a:r>
            <a:r>
              <a:rPr lang="ko-KR" altLang="en-US" sz="3500" dirty="0" smtClean="0"/>
              <a:t>공지사항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58619"/>
              </p:ext>
            </p:extLst>
          </p:nvPr>
        </p:nvGraphicFramePr>
        <p:xfrm>
          <a:off x="8179344" y="210930"/>
          <a:ext cx="3378191" cy="414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공지사항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제목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상세페이지로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상세페이지 표시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37102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4" y="866901"/>
            <a:ext cx="7200000" cy="6890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1" y="1585314"/>
            <a:ext cx="7200000" cy="22929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4" y="3878308"/>
            <a:ext cx="7200000" cy="2849362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2942459" y="334378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순서도: 연결자 19"/>
          <p:cNvSpPr/>
          <p:nvPr/>
        </p:nvSpPr>
        <p:spPr>
          <a:xfrm>
            <a:off x="2790059" y="3907689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25" name="순서도: 연결자 24"/>
          <p:cNvSpPr/>
          <p:nvPr/>
        </p:nvSpPr>
        <p:spPr>
          <a:xfrm>
            <a:off x="2790059" y="3008403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83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구매자</a:t>
            </a:r>
            <a:r>
              <a:rPr lang="en-US" altLang="ko-KR" sz="3500" dirty="0" smtClean="0"/>
              <a:t>(WEB) </a:t>
            </a:r>
            <a:r>
              <a:rPr lang="en-US" altLang="ko-KR" sz="3500" dirty="0" smtClean="0"/>
              <a:t>– </a:t>
            </a:r>
            <a:r>
              <a:rPr lang="ko-KR" altLang="en-US" sz="3500" dirty="0" smtClean="0"/>
              <a:t>자주 찾는 질문</a:t>
            </a:r>
            <a:r>
              <a:rPr lang="en-US" altLang="ko-KR" sz="3500" dirty="0" smtClean="0"/>
              <a:t>(FAQ)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11871"/>
              </p:ext>
            </p:extLst>
          </p:nvPr>
        </p:nvGraphicFramePr>
        <p:xfrm>
          <a:off x="8179344" y="210930"/>
          <a:ext cx="3378191" cy="3488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자주 찾는 질문</a:t>
                      </a:r>
                      <a:r>
                        <a:rPr lang="en-US" altLang="ko-KR" sz="1000" dirty="0" smtClean="0"/>
                        <a:t>(FAQ)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제목을 클릭하면 내용 표시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0" y="1569643"/>
            <a:ext cx="7200000" cy="761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0" y="2544653"/>
            <a:ext cx="7200000" cy="3240000"/>
          </a:xfrm>
          <a:prstGeom prst="rect">
            <a:avLst/>
          </a:prstGeom>
        </p:spPr>
      </p:pic>
      <p:sp>
        <p:nvSpPr>
          <p:cNvPr id="13" name="순서도: 연결자 12"/>
          <p:cNvSpPr/>
          <p:nvPr/>
        </p:nvSpPr>
        <p:spPr>
          <a:xfrm>
            <a:off x="2183390" y="3087534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04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378</Words>
  <Application>Microsoft Office PowerPoint</Application>
  <PresentationFormat>와이드스크린</PresentationFormat>
  <Paragraphs>123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맑은 고딕</vt:lpstr>
      <vt:lpstr>Arial</vt:lpstr>
      <vt:lpstr>Wingdings</vt:lpstr>
      <vt:lpstr>Office 테마</vt:lpstr>
      <vt:lpstr>판매자(WEB) – 로그인</vt:lpstr>
      <vt:lpstr>판매자(WEB) – 이용약관 및 회원가입</vt:lpstr>
      <vt:lpstr>판매자(WEB) – 상품 현황_아이디 찾기</vt:lpstr>
      <vt:lpstr>판매자(WEB) – 상품 현황_비밀번호 찾기</vt:lpstr>
      <vt:lpstr>판매자(WEB) – 로그인 후 메인</vt:lpstr>
      <vt:lpstr>판매자(WEB) – 마이페이지_내 정보_수정</vt:lpstr>
      <vt:lpstr>판매자(WEB) – 마이페이지_내 정보_탈퇴</vt:lpstr>
      <vt:lpstr>구매자(WEB) - 공지사항</vt:lpstr>
      <vt:lpstr>구매자(WEB) – 자주 찾는 질문(FAQ)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판매자(WEB) – 판매자_로그인</dc:title>
  <dc:creator>이커머스 7차</dc:creator>
  <cp:lastModifiedBy>이커머스 7차</cp:lastModifiedBy>
  <cp:revision>76</cp:revision>
  <dcterms:created xsi:type="dcterms:W3CDTF">2024-11-05T08:36:41Z</dcterms:created>
  <dcterms:modified xsi:type="dcterms:W3CDTF">2024-11-11T06:02:22Z</dcterms:modified>
</cp:coreProperties>
</file>