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7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4D08-1038-4F6B-B95A-A8E4AAC9815B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FE52-D6C5-4168-BFBF-05706B4A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1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13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277" y="244746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회원가입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4320490" y="920562"/>
            <a:ext cx="3304996" cy="98573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6" name="순서도: 화면 표시 5"/>
          <p:cNvSpPr/>
          <p:nvPr/>
        </p:nvSpPr>
        <p:spPr>
          <a:xfrm>
            <a:off x="3981635" y="2568721"/>
            <a:ext cx="17631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화면 표시 8"/>
          <p:cNvSpPr/>
          <p:nvPr/>
        </p:nvSpPr>
        <p:spPr>
          <a:xfrm>
            <a:off x="7116765" y="2568722"/>
            <a:ext cx="1882498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화면 표시 11"/>
          <p:cNvSpPr/>
          <p:nvPr/>
        </p:nvSpPr>
        <p:spPr>
          <a:xfrm>
            <a:off x="2875953" y="3702832"/>
            <a:ext cx="1580827" cy="6924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화면 표시 12"/>
          <p:cNvSpPr/>
          <p:nvPr/>
        </p:nvSpPr>
        <p:spPr>
          <a:xfrm>
            <a:off x="5309987" y="3743493"/>
            <a:ext cx="1581963" cy="65173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판매자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데이터 21"/>
          <p:cNvSpPr/>
          <p:nvPr/>
        </p:nvSpPr>
        <p:spPr>
          <a:xfrm>
            <a:off x="2833333" y="5178668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데이터 22"/>
          <p:cNvSpPr/>
          <p:nvPr/>
        </p:nvSpPr>
        <p:spPr>
          <a:xfrm>
            <a:off x="5268503" y="5178668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/>
          <p:cNvCxnSpPr>
            <a:stCxn id="6" idx="2"/>
            <a:endCxn id="13" idx="0"/>
          </p:cNvCxnSpPr>
          <p:nvPr/>
        </p:nvCxnSpPr>
        <p:spPr>
          <a:xfrm>
            <a:off x="4863210" y="3406934"/>
            <a:ext cx="1237759" cy="3365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666367" y="3406934"/>
            <a:ext cx="1196843" cy="29589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3" idx="1"/>
          </p:cNvCxnSpPr>
          <p:nvPr/>
        </p:nvCxnSpPr>
        <p:spPr>
          <a:xfrm flipH="1">
            <a:off x="6080227" y="4395232"/>
            <a:ext cx="20742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  <a:endCxn id="22" idx="1"/>
          </p:cNvCxnSpPr>
          <p:nvPr/>
        </p:nvCxnSpPr>
        <p:spPr>
          <a:xfrm flipH="1">
            <a:off x="3645057" y="4395232"/>
            <a:ext cx="21310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2"/>
            <a:endCxn id="33" idx="0"/>
          </p:cNvCxnSpPr>
          <p:nvPr/>
        </p:nvCxnSpPr>
        <p:spPr>
          <a:xfrm flipH="1">
            <a:off x="1447563" y="1906292"/>
            <a:ext cx="4525425" cy="66242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" idx="2"/>
            <a:endCxn id="24" idx="0"/>
          </p:cNvCxnSpPr>
          <p:nvPr/>
        </p:nvCxnSpPr>
        <p:spPr>
          <a:xfrm>
            <a:off x="5972988" y="1906292"/>
            <a:ext cx="4755014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4"/>
          </p:cNvCxnSpPr>
          <p:nvPr/>
        </p:nvCxnSpPr>
        <p:spPr>
          <a:xfrm flipH="1">
            <a:off x="3645056" y="5883772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" idx="2"/>
            <a:endCxn id="9" idx="0"/>
          </p:cNvCxnSpPr>
          <p:nvPr/>
        </p:nvCxnSpPr>
        <p:spPr>
          <a:xfrm>
            <a:off x="5972988" y="1906292"/>
            <a:ext cx="2085026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" idx="2"/>
            <a:endCxn id="6" idx="0"/>
          </p:cNvCxnSpPr>
          <p:nvPr/>
        </p:nvCxnSpPr>
        <p:spPr>
          <a:xfrm flipH="1">
            <a:off x="4863210" y="1906292"/>
            <a:ext cx="1109778" cy="66242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3" idx="4"/>
          </p:cNvCxnSpPr>
          <p:nvPr/>
        </p:nvCxnSpPr>
        <p:spPr>
          <a:xfrm flipH="1">
            <a:off x="6080226" y="5883772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화면 표시 23"/>
          <p:cNvSpPr/>
          <p:nvPr/>
        </p:nvSpPr>
        <p:spPr>
          <a:xfrm>
            <a:off x="9786753" y="2568722"/>
            <a:ext cx="1882498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순서도: 화면 표시 32"/>
          <p:cNvSpPr/>
          <p:nvPr/>
        </p:nvSpPr>
        <p:spPr>
          <a:xfrm>
            <a:off x="565988" y="2568721"/>
            <a:ext cx="17631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9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6" y="244746"/>
            <a:ext cx="21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구매자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98184" y="292952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3816721" y="4372901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78861" y="2940829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964216" y="585664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93374" y="291578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성명</a:t>
            </a: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63904" y="3148711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10019848" y="2585098"/>
            <a:ext cx="823511" cy="3375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303257" y="3148711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순서도: 수동 입력 109"/>
          <p:cNvSpPr/>
          <p:nvPr/>
        </p:nvSpPr>
        <p:spPr>
          <a:xfrm>
            <a:off x="10382855" y="5856515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</a:p>
        </p:txBody>
      </p:sp>
      <p:sp>
        <p:nvSpPr>
          <p:cNvPr id="111" name="순서도: 수동 입력 110"/>
          <p:cNvSpPr/>
          <p:nvPr/>
        </p:nvSpPr>
        <p:spPr>
          <a:xfrm>
            <a:off x="7186984" y="435919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2186277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15" name="순서도: 수동 입력 114"/>
          <p:cNvSpPr/>
          <p:nvPr/>
        </p:nvSpPr>
        <p:spPr>
          <a:xfrm>
            <a:off x="497477" y="2919742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성별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142136" y="292265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54114" y="294457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514953" y="217682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하단 표시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47327" y="3155582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78850" y="3157352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93098" y="2637394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115" idx="3"/>
          </p:cNvCxnSpPr>
          <p:nvPr/>
        </p:nvCxnSpPr>
        <p:spPr>
          <a:xfrm flipH="1">
            <a:off x="1622161" y="3158410"/>
            <a:ext cx="671213" cy="801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5219166" y="4598955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3310961" y="4598956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900629" y="3148711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3"/>
            <a:endCxn id="192" idx="1"/>
          </p:cNvCxnSpPr>
          <p:nvPr/>
        </p:nvCxnSpPr>
        <p:spPr>
          <a:xfrm flipV="1">
            <a:off x="10132584" y="4605871"/>
            <a:ext cx="3077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6705870" y="4604258"/>
            <a:ext cx="481114" cy="16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816972" y="315558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026152" y="2638787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88203" y="222912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순서도: 처리 165"/>
          <p:cNvSpPr/>
          <p:nvPr/>
        </p:nvSpPr>
        <p:spPr>
          <a:xfrm>
            <a:off x="4037537" y="295321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114984" y="314274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73319" y="27310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8173923" y="3720625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440302" y="440173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7259271" y="5856515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5114984" y="5856515"/>
            <a:ext cx="1627036" cy="494154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가입완료</a:t>
            </a:r>
          </a:p>
        </p:txBody>
      </p:sp>
      <p:sp>
        <p:nvSpPr>
          <p:cNvPr id="200" name="순서도: 판단 199"/>
          <p:cNvSpPr/>
          <p:nvPr/>
        </p:nvSpPr>
        <p:spPr>
          <a:xfrm>
            <a:off x="8730139" y="437981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97993" y="2433259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10019848" y="1934822"/>
            <a:ext cx="820899" cy="2420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211139" y="4309488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3326764" y="374065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3831659" y="4148922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2748619" y="4148922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6200975" y="3921177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306" idx="1"/>
          </p:cNvCxnSpPr>
          <p:nvPr/>
        </p:nvCxnSpPr>
        <p:spPr>
          <a:xfrm flipV="1">
            <a:off x="7960494" y="5232681"/>
            <a:ext cx="264750" cy="6238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8311668" y="4605872"/>
            <a:ext cx="418471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8678818" y="4128895"/>
            <a:ext cx="752544" cy="25092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7687413" y="3921177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49" idx="1"/>
            <a:endCxn id="193" idx="3"/>
          </p:cNvCxnSpPr>
          <p:nvPr/>
        </p:nvCxnSpPr>
        <p:spPr>
          <a:xfrm flipH="1">
            <a:off x="8661716" y="6099270"/>
            <a:ext cx="302500" cy="12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830073" y="420622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5696080" y="440012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049692" y="433719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750177" y="42001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6649249" y="3709599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순서도: 처리 305"/>
          <p:cNvSpPr/>
          <p:nvPr/>
        </p:nvSpPr>
        <p:spPr>
          <a:xfrm>
            <a:off x="8225244" y="502854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760460" y="533894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492575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115" idx="2"/>
            <a:endCxn id="85" idx="0"/>
          </p:cNvCxnSpPr>
          <p:nvPr/>
        </p:nvCxnSpPr>
        <p:spPr>
          <a:xfrm flipH="1">
            <a:off x="1054917" y="3413105"/>
            <a:ext cx="4902" cy="99058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1617259" y="4601031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92" idx="2"/>
            <a:endCxn id="110" idx="0"/>
          </p:cNvCxnSpPr>
          <p:nvPr/>
        </p:nvCxnSpPr>
        <p:spPr>
          <a:xfrm>
            <a:off x="10945197" y="4810006"/>
            <a:ext cx="0" cy="109584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10" idx="1"/>
            <a:endCxn id="49" idx="3"/>
          </p:cNvCxnSpPr>
          <p:nvPr/>
        </p:nvCxnSpPr>
        <p:spPr>
          <a:xfrm flipH="1" flipV="1">
            <a:off x="10049692" y="6099270"/>
            <a:ext cx="333163" cy="392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3" idx="0"/>
            <a:endCxn id="194" idx="3"/>
          </p:cNvCxnSpPr>
          <p:nvPr/>
        </p:nvCxnSpPr>
        <p:spPr>
          <a:xfrm flipH="1">
            <a:off x="6742020" y="6097358"/>
            <a:ext cx="531750" cy="62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70894" y="609735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수동 입력 91"/>
          <p:cNvSpPr/>
          <p:nvPr/>
        </p:nvSpPr>
        <p:spPr>
          <a:xfrm>
            <a:off x="9457506" y="5162014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항목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>
            <a:stCxn id="306" idx="3"/>
            <a:endCxn id="92" idx="1"/>
          </p:cNvCxnSpPr>
          <p:nvPr/>
        </p:nvCxnSpPr>
        <p:spPr>
          <a:xfrm>
            <a:off x="9235034" y="5232681"/>
            <a:ext cx="222472" cy="1760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2"/>
            <a:endCxn id="193" idx="0"/>
          </p:cNvCxnSpPr>
          <p:nvPr/>
        </p:nvCxnSpPr>
        <p:spPr>
          <a:xfrm flipH="1">
            <a:off x="7960494" y="5655377"/>
            <a:ext cx="2059354" cy="20113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7" y="2447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>
                <a:latin typeface="+mn-ea"/>
              </a:rPr>
              <a:t>판</a:t>
            </a:r>
            <a:r>
              <a:rPr lang="ko-KR" altLang="en-US" b="1" dirty="0" smtClean="0">
                <a:latin typeface="+mn-ea"/>
              </a:rPr>
              <a:t>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55010" y="278972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5476570" y="4050245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35687" y="2801026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734355" y="4953958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50200" y="2775983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판매자명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20730" y="3008908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9911161" y="2434676"/>
            <a:ext cx="889024" cy="348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260083" y="3008908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순서도: 수동 입력 110"/>
          <p:cNvSpPr/>
          <p:nvPr/>
        </p:nvSpPr>
        <p:spPr>
          <a:xfrm>
            <a:off x="8714751" y="403653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3846126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098962" y="278285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10940" y="280477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406266" y="20264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04153" y="3015779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35676" y="3017549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49924" y="2497591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92" idx="3"/>
          </p:cNvCxnSpPr>
          <p:nvPr/>
        </p:nvCxnSpPr>
        <p:spPr>
          <a:xfrm flipH="1">
            <a:off x="1667077" y="3018607"/>
            <a:ext cx="583123" cy="847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6879015" y="4276299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4970810" y="4276300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857455" y="3008908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2"/>
            <a:endCxn id="192" idx="0"/>
          </p:cNvCxnSpPr>
          <p:nvPr/>
        </p:nvCxnSpPr>
        <p:spPr>
          <a:xfrm flipH="1">
            <a:off x="10902960" y="4509268"/>
            <a:ext cx="1" cy="483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8314748" y="4281602"/>
            <a:ext cx="400003" cy="16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773798" y="301577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982978" y="2498984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45029" y="208932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순서도: 처리 165"/>
          <p:cNvSpPr/>
          <p:nvPr/>
        </p:nvSpPr>
        <p:spPr>
          <a:xfrm>
            <a:off x="3994363" y="281341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71810" y="3002946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30145" y="2591282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9833772" y="3397969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398065" y="499244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5487931" y="6345532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8363923" y="6360687"/>
            <a:ext cx="1619055" cy="45737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가입승인대기</a:t>
            </a:r>
          </a:p>
        </p:txBody>
      </p:sp>
      <p:sp>
        <p:nvSpPr>
          <p:cNvPr id="200" name="순서도: 판단 199"/>
          <p:cNvSpPr/>
          <p:nvPr/>
        </p:nvSpPr>
        <p:spPr>
          <a:xfrm>
            <a:off x="10201738" y="4057159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54819" y="2293456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9911161" y="1934822"/>
            <a:ext cx="929586" cy="91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6870988" y="3986832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4986613" y="341799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5491508" y="3826266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4408468" y="3826266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7860824" y="3598521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264" idx="1"/>
          </p:cNvCxnSpPr>
          <p:nvPr/>
        </p:nvCxnSpPr>
        <p:spPr>
          <a:xfrm flipH="1" flipV="1">
            <a:off x="5534012" y="5817466"/>
            <a:ext cx="655142" cy="52806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9839435" y="4283214"/>
            <a:ext cx="362303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10338667" y="3806239"/>
            <a:ext cx="564294" cy="2509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9347262" y="3598521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79" idx="3"/>
            <a:endCxn id="193" idx="1"/>
          </p:cNvCxnSpPr>
          <p:nvPr/>
        </p:nvCxnSpPr>
        <p:spPr>
          <a:xfrm>
            <a:off x="4815835" y="6589502"/>
            <a:ext cx="67209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489922" y="388356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7304958" y="40774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930169" y="452505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0410026" y="387752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8309098" y="3386943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576505" y="6034559"/>
            <a:ext cx="40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2152424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92" idx="2"/>
            <a:endCxn id="98" idx="0"/>
          </p:cNvCxnSpPr>
          <p:nvPr/>
        </p:nvCxnSpPr>
        <p:spPr>
          <a:xfrm>
            <a:off x="965855" y="3253135"/>
            <a:ext cx="0" cy="8409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3277108" y="4278375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93" idx="3"/>
            <a:endCxn id="194" idx="1"/>
          </p:cNvCxnSpPr>
          <p:nvPr/>
        </p:nvCxnSpPr>
        <p:spPr>
          <a:xfrm flipV="1">
            <a:off x="6890376" y="6589372"/>
            <a:ext cx="1473547" cy="1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4101" y="6288281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판단 91"/>
          <p:cNvSpPr/>
          <p:nvPr/>
        </p:nvSpPr>
        <p:spPr>
          <a:xfrm>
            <a:off x="264632" y="2801026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순서도: 처리 95"/>
          <p:cNvSpPr/>
          <p:nvPr/>
        </p:nvSpPr>
        <p:spPr>
          <a:xfrm>
            <a:off x="28084" y="2193050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460960" y="409408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6" idx="3"/>
            <a:endCxn id="51" idx="0"/>
          </p:cNvCxnSpPr>
          <p:nvPr/>
        </p:nvCxnSpPr>
        <p:spPr>
          <a:xfrm>
            <a:off x="1037874" y="2397185"/>
            <a:ext cx="1755064" cy="4273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0"/>
            <a:endCxn id="96" idx="2"/>
          </p:cNvCxnSpPr>
          <p:nvPr/>
        </p:nvCxnSpPr>
        <p:spPr>
          <a:xfrm flipH="1" flipV="1">
            <a:off x="532979" y="2601320"/>
            <a:ext cx="432876" cy="1997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85" idx="1"/>
          </p:cNvCxnSpPr>
          <p:nvPr/>
        </p:nvCxnSpPr>
        <p:spPr>
          <a:xfrm>
            <a:off x="1501161" y="4265842"/>
            <a:ext cx="651263" cy="125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905" y="2601320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2606" y="343350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0" name="순서도: 수동 입력 129"/>
          <p:cNvSpPr/>
          <p:nvPr/>
        </p:nvSpPr>
        <p:spPr>
          <a:xfrm>
            <a:off x="7292755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회사명</a:t>
            </a:r>
          </a:p>
        </p:txBody>
      </p:sp>
      <p:sp>
        <p:nvSpPr>
          <p:cNvPr id="132" name="순서도: 수동 입력 131"/>
          <p:cNvSpPr/>
          <p:nvPr/>
        </p:nvSpPr>
        <p:spPr>
          <a:xfrm>
            <a:off x="2135569" y="495147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대표자명</a:t>
            </a:r>
          </a:p>
        </p:txBody>
      </p:sp>
      <p:sp>
        <p:nvSpPr>
          <p:cNvPr id="133" name="순서도: 수동 입력 132"/>
          <p:cNvSpPr/>
          <p:nvPr/>
        </p:nvSpPr>
        <p:spPr>
          <a:xfrm>
            <a:off x="3824511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개업</a:t>
            </a:r>
          </a:p>
        </p:txBody>
      </p:sp>
      <p:sp>
        <p:nvSpPr>
          <p:cNvPr id="134" name="순서도: 수동 입력 133"/>
          <p:cNvSpPr/>
          <p:nvPr/>
        </p:nvSpPr>
        <p:spPr>
          <a:xfrm>
            <a:off x="5651220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사업자등록번호</a:t>
            </a:r>
          </a:p>
        </p:txBody>
      </p:sp>
      <p:cxnSp>
        <p:nvCxnSpPr>
          <p:cNvPr id="143" name="직선 화살표 연결선 142"/>
          <p:cNvCxnSpPr>
            <a:stCxn id="133" idx="1"/>
            <a:endCxn id="132" idx="3"/>
          </p:cNvCxnSpPr>
          <p:nvPr/>
        </p:nvCxnSpPr>
        <p:spPr>
          <a:xfrm flipH="1" flipV="1">
            <a:off x="3260253" y="5198155"/>
            <a:ext cx="564258" cy="248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4" idx="1"/>
            <a:endCxn id="133" idx="3"/>
          </p:cNvCxnSpPr>
          <p:nvPr/>
        </p:nvCxnSpPr>
        <p:spPr>
          <a:xfrm flipH="1">
            <a:off x="4949195" y="5200640"/>
            <a:ext cx="70202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0" idx="1"/>
            <a:endCxn id="134" idx="3"/>
          </p:cNvCxnSpPr>
          <p:nvPr/>
        </p:nvCxnSpPr>
        <p:spPr>
          <a:xfrm flipH="1">
            <a:off x="6775904" y="5200640"/>
            <a:ext cx="51685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판단 159"/>
          <p:cNvSpPr/>
          <p:nvPr/>
        </p:nvSpPr>
        <p:spPr>
          <a:xfrm>
            <a:off x="200536" y="6363448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사업자 조회</a:t>
            </a:r>
          </a:p>
        </p:txBody>
      </p:sp>
      <p:sp>
        <p:nvSpPr>
          <p:cNvPr id="162" name="순서도: 처리 161"/>
          <p:cNvSpPr/>
          <p:nvPr/>
        </p:nvSpPr>
        <p:spPr>
          <a:xfrm>
            <a:off x="1174590" y="569527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7" name="순서도: 처리 166"/>
          <p:cNvSpPr/>
          <p:nvPr/>
        </p:nvSpPr>
        <p:spPr>
          <a:xfrm>
            <a:off x="2142171" y="638536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160" idx="3"/>
            <a:endCxn id="167" idx="1"/>
          </p:cNvCxnSpPr>
          <p:nvPr/>
        </p:nvCxnSpPr>
        <p:spPr>
          <a:xfrm>
            <a:off x="1602981" y="6589503"/>
            <a:ext cx="53919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0" idx="0"/>
            <a:endCxn id="162" idx="2"/>
          </p:cNvCxnSpPr>
          <p:nvPr/>
        </p:nvCxnSpPr>
        <p:spPr>
          <a:xfrm flipV="1">
            <a:off x="901759" y="6103547"/>
            <a:ext cx="777726" cy="25990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수동 입력 178"/>
          <p:cNvSpPr/>
          <p:nvPr/>
        </p:nvSpPr>
        <p:spPr>
          <a:xfrm>
            <a:off x="3691151" y="6342820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소개</a:t>
            </a:r>
          </a:p>
        </p:txBody>
      </p:sp>
      <p:cxnSp>
        <p:nvCxnSpPr>
          <p:cNvPr id="180" name="직선 화살표 연결선 179"/>
          <p:cNvCxnSpPr>
            <a:stCxn id="167" idx="3"/>
            <a:endCxn id="179" idx="1"/>
          </p:cNvCxnSpPr>
          <p:nvPr/>
        </p:nvCxnSpPr>
        <p:spPr>
          <a:xfrm flipV="1">
            <a:off x="3151961" y="6589502"/>
            <a:ext cx="53919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수동 입력 189"/>
          <p:cNvSpPr/>
          <p:nvPr/>
        </p:nvSpPr>
        <p:spPr>
          <a:xfrm>
            <a:off x="350544" y="495088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주소</a:t>
            </a:r>
          </a:p>
        </p:txBody>
      </p:sp>
      <p:cxnSp>
        <p:nvCxnSpPr>
          <p:cNvPr id="195" name="직선 화살표 연결선 194"/>
          <p:cNvCxnSpPr>
            <a:stCxn id="132" idx="1"/>
            <a:endCxn id="190" idx="3"/>
          </p:cNvCxnSpPr>
          <p:nvPr/>
        </p:nvCxnSpPr>
        <p:spPr>
          <a:xfrm flipH="1" flipV="1">
            <a:off x="1475228" y="5197571"/>
            <a:ext cx="660341" cy="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49" idx="1"/>
            <a:endCxn id="130" idx="3"/>
          </p:cNvCxnSpPr>
          <p:nvPr/>
        </p:nvCxnSpPr>
        <p:spPr>
          <a:xfrm flipH="1">
            <a:off x="8417439" y="5196582"/>
            <a:ext cx="316916" cy="4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92" idx="1"/>
            <a:endCxn id="49" idx="3"/>
          </p:cNvCxnSpPr>
          <p:nvPr/>
        </p:nvCxnSpPr>
        <p:spPr>
          <a:xfrm flipH="1">
            <a:off x="9819831" y="5196581"/>
            <a:ext cx="57823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190" idx="2"/>
            <a:endCxn id="160" idx="0"/>
          </p:cNvCxnSpPr>
          <p:nvPr/>
        </p:nvCxnSpPr>
        <p:spPr>
          <a:xfrm flipH="1">
            <a:off x="901759" y="5444252"/>
            <a:ext cx="11127" cy="91919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626823" y="6321480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01759" y="5969333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4" name="순서도: 처리 263"/>
          <p:cNvSpPr/>
          <p:nvPr/>
        </p:nvSpPr>
        <p:spPr>
          <a:xfrm>
            <a:off x="5534012" y="561333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2" name="순서도: 수동 입력 271"/>
          <p:cNvSpPr/>
          <p:nvPr/>
        </p:nvSpPr>
        <p:spPr>
          <a:xfrm>
            <a:off x="3066441" y="565273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항목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5" name="직선 화살표 연결선 274"/>
          <p:cNvCxnSpPr>
            <a:stCxn id="264" idx="1"/>
            <a:endCxn id="272" idx="3"/>
          </p:cNvCxnSpPr>
          <p:nvPr/>
        </p:nvCxnSpPr>
        <p:spPr>
          <a:xfrm flipH="1">
            <a:off x="4191125" y="5817466"/>
            <a:ext cx="1342887" cy="8194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72" idx="2"/>
            <a:endCxn id="193" idx="0"/>
          </p:cNvCxnSpPr>
          <p:nvPr/>
        </p:nvCxnSpPr>
        <p:spPr>
          <a:xfrm>
            <a:off x="3628783" y="6146094"/>
            <a:ext cx="2560371" cy="19943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162" idx="0"/>
            <a:endCxn id="130" idx="2"/>
          </p:cNvCxnSpPr>
          <p:nvPr/>
        </p:nvCxnSpPr>
        <p:spPr>
          <a:xfrm flipV="1">
            <a:off x="1679485" y="5447321"/>
            <a:ext cx="6175612" cy="2479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8" y="2447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관리자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9" name="직선 화살표 연결선 58"/>
          <p:cNvCxnSpPr>
            <a:stCxn id="116" idx="3"/>
            <a:endCxn id="107" idx="1"/>
          </p:cNvCxnSpPr>
          <p:nvPr/>
        </p:nvCxnSpPr>
        <p:spPr>
          <a:xfrm>
            <a:off x="4628961" y="1826112"/>
            <a:ext cx="73571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07" idx="3"/>
            <a:endCxn id="118" idx="1"/>
          </p:cNvCxnSpPr>
          <p:nvPr/>
        </p:nvCxnSpPr>
        <p:spPr>
          <a:xfrm>
            <a:off x="7164672" y="1826112"/>
            <a:ext cx="7386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07" idx="0"/>
            <a:endCxn id="117" idx="3"/>
          </p:cNvCxnSpPr>
          <p:nvPr/>
        </p:nvCxnSpPr>
        <p:spPr>
          <a:xfrm flipH="1" flipV="1">
            <a:off x="5364673" y="1124921"/>
            <a:ext cx="899999" cy="43119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9" idx="1"/>
            <a:endCxn id="156" idx="3"/>
          </p:cNvCxnSpPr>
          <p:nvPr/>
        </p:nvCxnSpPr>
        <p:spPr>
          <a:xfrm flipH="1">
            <a:off x="9030945" y="4067499"/>
            <a:ext cx="415049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09" idx="0"/>
            <a:endCxn id="158" idx="2"/>
          </p:cNvCxnSpPr>
          <p:nvPr/>
        </p:nvCxnSpPr>
        <p:spPr>
          <a:xfrm flipH="1" flipV="1">
            <a:off x="9518550" y="3516147"/>
            <a:ext cx="827444" cy="28135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56" idx="1"/>
            <a:endCxn id="177" idx="3"/>
          </p:cNvCxnSpPr>
          <p:nvPr/>
        </p:nvCxnSpPr>
        <p:spPr>
          <a:xfrm flipH="1">
            <a:off x="6982946" y="4067499"/>
            <a:ext cx="967999" cy="4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92350" y="1267943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46051" y="1552651"/>
            <a:ext cx="40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8" name="직선 화살표 연결선 147"/>
          <p:cNvCxnSpPr>
            <a:stCxn id="178" idx="1"/>
            <a:endCxn id="187" idx="3"/>
          </p:cNvCxnSpPr>
          <p:nvPr/>
        </p:nvCxnSpPr>
        <p:spPr>
          <a:xfrm flipH="1">
            <a:off x="2285740" y="4067958"/>
            <a:ext cx="938629" cy="948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78" idx="0"/>
            <a:endCxn id="181" idx="2"/>
          </p:cNvCxnSpPr>
          <p:nvPr/>
        </p:nvCxnSpPr>
        <p:spPr>
          <a:xfrm flipV="1">
            <a:off x="4124369" y="3326169"/>
            <a:ext cx="262438" cy="47178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96" idx="3"/>
            <a:endCxn id="249" idx="1"/>
          </p:cNvCxnSpPr>
          <p:nvPr/>
        </p:nvCxnSpPr>
        <p:spPr>
          <a:xfrm flipV="1">
            <a:off x="4760617" y="6293045"/>
            <a:ext cx="974157" cy="130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77" idx="1"/>
            <a:endCxn id="178" idx="3"/>
          </p:cNvCxnSpPr>
          <p:nvPr/>
        </p:nvCxnSpPr>
        <p:spPr>
          <a:xfrm flipH="1">
            <a:off x="5024369" y="4067958"/>
            <a:ext cx="71040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17" idx="1"/>
            <a:endCxn id="116" idx="0"/>
          </p:cNvCxnSpPr>
          <p:nvPr/>
        </p:nvCxnSpPr>
        <p:spPr>
          <a:xfrm flipH="1">
            <a:off x="4004876" y="1124921"/>
            <a:ext cx="279797" cy="48519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087896" y="411079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621464" y="3569178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22864" y="405989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83658" y="3379824"/>
            <a:ext cx="50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10225371" y="6043467"/>
            <a:ext cx="1627036" cy="494154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가입승인대기</a:t>
            </a:r>
          </a:p>
        </p:txBody>
      </p:sp>
      <p:cxnSp>
        <p:nvCxnSpPr>
          <p:cNvPr id="224" name="직선 화살표 연결선 223"/>
          <p:cNvCxnSpPr>
            <a:stCxn id="181" idx="3"/>
            <a:endCxn id="177" idx="0"/>
          </p:cNvCxnSpPr>
          <p:nvPr/>
        </p:nvCxnSpPr>
        <p:spPr>
          <a:xfrm>
            <a:off x="4874411" y="3113939"/>
            <a:ext cx="1484450" cy="7380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58" idx="0"/>
            <a:endCxn id="119" idx="2"/>
          </p:cNvCxnSpPr>
          <p:nvPr/>
        </p:nvCxnSpPr>
        <p:spPr>
          <a:xfrm flipV="1">
            <a:off x="9518550" y="2091531"/>
            <a:ext cx="827444" cy="10001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08" idx="0"/>
            <a:endCxn id="306" idx="2"/>
          </p:cNvCxnSpPr>
          <p:nvPr/>
        </p:nvCxnSpPr>
        <p:spPr>
          <a:xfrm flipH="1" flipV="1">
            <a:off x="6097245" y="5284006"/>
            <a:ext cx="2521304" cy="7364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순서도: 처리 305"/>
          <p:cNvSpPr/>
          <p:nvPr/>
        </p:nvSpPr>
        <p:spPr>
          <a:xfrm>
            <a:off x="5592350" y="487573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107000" y="5606237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7" name="직선 화살표 연결선 86"/>
          <p:cNvCxnSpPr>
            <a:stCxn id="195" idx="3"/>
            <a:endCxn id="196" idx="1"/>
          </p:cNvCxnSpPr>
          <p:nvPr/>
        </p:nvCxnSpPr>
        <p:spPr>
          <a:xfrm>
            <a:off x="2362326" y="6306094"/>
            <a:ext cx="115012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06" idx="3"/>
            <a:endCxn id="213" idx="1"/>
          </p:cNvCxnSpPr>
          <p:nvPr/>
        </p:nvCxnSpPr>
        <p:spPr>
          <a:xfrm>
            <a:off x="6602140" y="5079871"/>
            <a:ext cx="9295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621464" y="5998584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9" name="순서도: 수행의 시작/종료 88"/>
          <p:cNvSpPr/>
          <p:nvPr/>
        </p:nvSpPr>
        <p:spPr>
          <a:xfrm>
            <a:off x="733374" y="1517073"/>
            <a:ext cx="1929422" cy="626952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관리자 회원가입 </a:t>
            </a:r>
          </a:p>
        </p:txBody>
      </p:sp>
      <p:cxnSp>
        <p:nvCxnSpPr>
          <p:cNvPr id="96" name="직선 화살표 연결선 95"/>
          <p:cNvCxnSpPr>
            <a:stCxn id="89" idx="3"/>
            <a:endCxn id="116" idx="1"/>
          </p:cNvCxnSpPr>
          <p:nvPr/>
        </p:nvCxnSpPr>
        <p:spPr>
          <a:xfrm flipV="1">
            <a:off x="2662796" y="1826112"/>
            <a:ext cx="717994" cy="443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5364672" y="1556112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순서도: 판단 107"/>
          <p:cNvSpPr/>
          <p:nvPr/>
        </p:nvSpPr>
        <p:spPr>
          <a:xfrm>
            <a:off x="7718549" y="6020425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순서도: 판단 108"/>
          <p:cNvSpPr/>
          <p:nvPr/>
        </p:nvSpPr>
        <p:spPr>
          <a:xfrm>
            <a:off x="9445994" y="3797499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검사</a:t>
            </a:r>
          </a:p>
        </p:txBody>
      </p:sp>
      <p:sp>
        <p:nvSpPr>
          <p:cNvPr id="116" name="순서도: 수동 입력 115"/>
          <p:cNvSpPr/>
          <p:nvPr/>
        </p:nvSpPr>
        <p:spPr>
          <a:xfrm>
            <a:off x="3380790" y="1556112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117" name="순서도: 처리 116"/>
          <p:cNvSpPr/>
          <p:nvPr/>
        </p:nvSpPr>
        <p:spPr>
          <a:xfrm>
            <a:off x="4284673" y="854921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" name="순서도: 처리 117"/>
          <p:cNvSpPr/>
          <p:nvPr/>
        </p:nvSpPr>
        <p:spPr>
          <a:xfrm>
            <a:off x="7903290" y="1556112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" name="순서도: 수동 입력 118"/>
          <p:cNvSpPr/>
          <p:nvPr/>
        </p:nvSpPr>
        <p:spPr>
          <a:xfrm>
            <a:off x="9721908" y="1551531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cxnSp>
        <p:nvCxnSpPr>
          <p:cNvPr id="145" name="직선 화살표 연결선 144"/>
          <p:cNvCxnSpPr>
            <a:stCxn id="118" idx="3"/>
            <a:endCxn id="119" idx="1"/>
          </p:cNvCxnSpPr>
          <p:nvPr/>
        </p:nvCxnSpPr>
        <p:spPr>
          <a:xfrm flipV="1">
            <a:off x="8983290" y="1821531"/>
            <a:ext cx="738618" cy="458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처리 155"/>
          <p:cNvSpPr/>
          <p:nvPr/>
        </p:nvSpPr>
        <p:spPr>
          <a:xfrm>
            <a:off x="7950945" y="3797499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8" name="순서도: 처리 157"/>
          <p:cNvSpPr/>
          <p:nvPr/>
        </p:nvSpPr>
        <p:spPr>
          <a:xfrm>
            <a:off x="9030945" y="3091687"/>
            <a:ext cx="975209" cy="42446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19" idx="2"/>
            <a:endCxn id="109" idx="0"/>
          </p:cNvCxnSpPr>
          <p:nvPr/>
        </p:nvCxnSpPr>
        <p:spPr>
          <a:xfrm>
            <a:off x="10345994" y="2091531"/>
            <a:ext cx="0" cy="170596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수동 입력 176"/>
          <p:cNvSpPr/>
          <p:nvPr/>
        </p:nvSpPr>
        <p:spPr>
          <a:xfrm>
            <a:off x="5734775" y="379795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78" name="순서도: 판단 177"/>
          <p:cNvSpPr/>
          <p:nvPr/>
        </p:nvSpPr>
        <p:spPr>
          <a:xfrm>
            <a:off x="3224369" y="379795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/>
          <p:cNvSpPr/>
          <p:nvPr/>
        </p:nvSpPr>
        <p:spPr>
          <a:xfrm>
            <a:off x="3899202" y="2901709"/>
            <a:ext cx="975209" cy="42446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1205740" y="380743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순서도: 수동 입력 194"/>
          <p:cNvSpPr/>
          <p:nvPr/>
        </p:nvSpPr>
        <p:spPr>
          <a:xfrm>
            <a:off x="1114155" y="6036094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순서도: 수동 입력 195"/>
          <p:cNvSpPr/>
          <p:nvPr/>
        </p:nvSpPr>
        <p:spPr>
          <a:xfrm>
            <a:off x="3512446" y="6036094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순서도: 수동 입력 212"/>
          <p:cNvSpPr/>
          <p:nvPr/>
        </p:nvSpPr>
        <p:spPr>
          <a:xfrm>
            <a:off x="7531674" y="4809871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항목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5" name="직선 화살표 연결선 214"/>
          <p:cNvCxnSpPr>
            <a:stCxn id="213" idx="2"/>
            <a:endCxn id="108" idx="0"/>
          </p:cNvCxnSpPr>
          <p:nvPr/>
        </p:nvCxnSpPr>
        <p:spPr>
          <a:xfrm>
            <a:off x="8155760" y="5349871"/>
            <a:ext cx="462789" cy="67055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7" idx="2"/>
            <a:endCxn id="195" idx="0"/>
          </p:cNvCxnSpPr>
          <p:nvPr/>
        </p:nvCxnSpPr>
        <p:spPr>
          <a:xfrm flipH="1">
            <a:off x="1738241" y="4347438"/>
            <a:ext cx="7499" cy="17426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08" idx="3"/>
            <a:endCxn id="194" idx="1"/>
          </p:cNvCxnSpPr>
          <p:nvPr/>
        </p:nvCxnSpPr>
        <p:spPr>
          <a:xfrm>
            <a:off x="9518549" y="6290425"/>
            <a:ext cx="706822" cy="11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순서도: 수동 입력 248"/>
          <p:cNvSpPr/>
          <p:nvPr/>
        </p:nvSpPr>
        <p:spPr>
          <a:xfrm>
            <a:off x="5734774" y="6023045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3" name="직선 화살표 연결선 252"/>
          <p:cNvCxnSpPr>
            <a:stCxn id="249" idx="3"/>
            <a:endCxn id="108" idx="1"/>
          </p:cNvCxnSpPr>
          <p:nvPr/>
        </p:nvCxnSpPr>
        <p:spPr>
          <a:xfrm flipV="1">
            <a:off x="6982945" y="6290425"/>
            <a:ext cx="735604" cy="2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50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18230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5431" y="26024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아이디 </a:t>
            </a:r>
            <a:r>
              <a:rPr lang="en-US" altLang="ko-KR" b="1" dirty="0" smtClean="0">
                <a:latin typeface="+mn-ea"/>
              </a:rPr>
              <a:t>/ </a:t>
            </a:r>
            <a:r>
              <a:rPr lang="ko-KR" altLang="en-US" b="1" dirty="0" smtClean="0">
                <a:latin typeface="+mn-ea"/>
              </a:rPr>
              <a:t>비밀번호 찾기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순서도: 화면 표시 41"/>
          <p:cNvSpPr/>
          <p:nvPr/>
        </p:nvSpPr>
        <p:spPr>
          <a:xfrm>
            <a:off x="8190900" y="1436126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1916376" y="1436126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 flipV="1">
            <a:off x="6483830" y="4001565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5251935" y="735303"/>
            <a:ext cx="144211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48" idx="1"/>
            <a:endCxn id="43" idx="0"/>
          </p:cNvCxnSpPr>
          <p:nvPr/>
        </p:nvCxnSpPr>
        <p:spPr>
          <a:xfrm flipH="1">
            <a:off x="2816376" y="1005303"/>
            <a:ext cx="2435559" cy="4308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8" idx="3"/>
            <a:endCxn id="42" idx="0"/>
          </p:cNvCxnSpPr>
          <p:nvPr/>
        </p:nvCxnSpPr>
        <p:spPr>
          <a:xfrm>
            <a:off x="6694045" y="1005303"/>
            <a:ext cx="2396855" cy="4308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2"/>
          </p:cNvCxnSpPr>
          <p:nvPr/>
        </p:nvCxnSpPr>
        <p:spPr>
          <a:xfrm flipH="1">
            <a:off x="2816375" y="1976126"/>
            <a:ext cx="1" cy="3568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데이터 8"/>
          <p:cNvSpPr/>
          <p:nvPr/>
        </p:nvSpPr>
        <p:spPr>
          <a:xfrm>
            <a:off x="2000972" y="2238374"/>
            <a:ext cx="1630808" cy="6227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1812373" y="3217985"/>
            <a:ext cx="2008005" cy="7385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 정보와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일치하는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endCxn id="64" idx="0"/>
          </p:cNvCxnSpPr>
          <p:nvPr/>
        </p:nvCxnSpPr>
        <p:spPr>
          <a:xfrm>
            <a:off x="2816375" y="2861101"/>
            <a:ext cx="1" cy="3568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데이터 70"/>
          <p:cNvSpPr/>
          <p:nvPr/>
        </p:nvSpPr>
        <p:spPr>
          <a:xfrm>
            <a:off x="1954334" y="4313423"/>
            <a:ext cx="1724081" cy="534188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전송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816375" y="3956539"/>
            <a:ext cx="1" cy="3568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9175493" y="1976126"/>
            <a:ext cx="4" cy="26224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데이터 8"/>
          <p:cNvSpPr/>
          <p:nvPr/>
        </p:nvSpPr>
        <p:spPr>
          <a:xfrm>
            <a:off x="8360092" y="2113759"/>
            <a:ext cx="1630808" cy="83319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8" name="순서도: 판단 87"/>
          <p:cNvSpPr/>
          <p:nvPr/>
        </p:nvSpPr>
        <p:spPr>
          <a:xfrm>
            <a:off x="8171490" y="3235472"/>
            <a:ext cx="2008005" cy="7385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 정보와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일치하는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endCxn id="88" idx="0"/>
          </p:cNvCxnSpPr>
          <p:nvPr/>
        </p:nvCxnSpPr>
        <p:spPr>
          <a:xfrm>
            <a:off x="9175490" y="2946949"/>
            <a:ext cx="3" cy="2885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데이터 90"/>
          <p:cNvSpPr/>
          <p:nvPr/>
        </p:nvSpPr>
        <p:spPr>
          <a:xfrm>
            <a:off x="8313451" y="4330910"/>
            <a:ext cx="1724081" cy="619614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</a:rPr>
              <a:t>자리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랜덤번호</a:t>
            </a:r>
            <a:r>
              <a:rPr lang="ko-KR" altLang="en-US" sz="1200" dirty="0" smtClean="0">
                <a:solidFill>
                  <a:schemeClr val="tx1"/>
                </a:solidFill>
              </a:rPr>
              <a:t> 전송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2998179" y="5302217"/>
            <a:ext cx="15949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1035050" y="5266388"/>
            <a:ext cx="15949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1" idx="4"/>
            <a:endCxn id="95" idx="0"/>
          </p:cNvCxnSpPr>
          <p:nvPr/>
        </p:nvCxnSpPr>
        <p:spPr>
          <a:xfrm>
            <a:off x="2816375" y="4847611"/>
            <a:ext cx="979274" cy="4546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71" idx="4"/>
            <a:endCxn id="97" idx="0"/>
          </p:cNvCxnSpPr>
          <p:nvPr/>
        </p:nvCxnSpPr>
        <p:spPr>
          <a:xfrm flipH="1">
            <a:off x="1832520" y="4847611"/>
            <a:ext cx="983855" cy="41877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175491" y="3998644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265795" y="329494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</a:p>
        </p:txBody>
      </p:sp>
      <p:sp>
        <p:nvSpPr>
          <p:cNvPr id="121" name="순서도: 처리 120"/>
          <p:cNvSpPr/>
          <p:nvPr/>
        </p:nvSpPr>
        <p:spPr>
          <a:xfrm>
            <a:off x="10811272" y="3294942"/>
            <a:ext cx="1090957" cy="61961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불일치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88" idx="3"/>
          </p:cNvCxnSpPr>
          <p:nvPr/>
        </p:nvCxnSpPr>
        <p:spPr>
          <a:xfrm>
            <a:off x="10179495" y="3604749"/>
            <a:ext cx="626249" cy="1239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21" idx="0"/>
          </p:cNvCxnSpPr>
          <p:nvPr/>
        </p:nvCxnSpPr>
        <p:spPr>
          <a:xfrm rot="16200000" flipV="1">
            <a:off x="10316061" y="2254252"/>
            <a:ext cx="715521" cy="13658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9179127" y="3975309"/>
            <a:ext cx="1" cy="3568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데이터 8"/>
          <p:cNvSpPr/>
          <p:nvPr/>
        </p:nvSpPr>
        <p:spPr>
          <a:xfrm>
            <a:off x="8360241" y="5233372"/>
            <a:ext cx="1630808" cy="54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인증번호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9175490" y="4949883"/>
            <a:ext cx="1" cy="3523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판단 142"/>
          <p:cNvSpPr/>
          <p:nvPr/>
        </p:nvSpPr>
        <p:spPr>
          <a:xfrm>
            <a:off x="8169430" y="6056220"/>
            <a:ext cx="2008005" cy="5255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동일한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인증번호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endCxn id="143" idx="0"/>
          </p:cNvCxnSpPr>
          <p:nvPr/>
        </p:nvCxnSpPr>
        <p:spPr>
          <a:xfrm>
            <a:off x="9173431" y="5784113"/>
            <a:ext cx="2" cy="27210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528047" y="602080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</a:p>
        </p:txBody>
      </p:sp>
      <p:cxnSp>
        <p:nvCxnSpPr>
          <p:cNvPr id="148" name="꺾인 연결선 147"/>
          <p:cNvCxnSpPr>
            <a:stCxn id="143" idx="3"/>
            <a:endCxn id="212" idx="2"/>
          </p:cNvCxnSpPr>
          <p:nvPr/>
        </p:nvCxnSpPr>
        <p:spPr>
          <a:xfrm flipV="1">
            <a:off x="10177435" y="5852986"/>
            <a:ext cx="1173788" cy="466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68" idx="2"/>
          </p:cNvCxnSpPr>
          <p:nvPr/>
        </p:nvCxnSpPr>
        <p:spPr>
          <a:xfrm flipV="1">
            <a:off x="6483831" y="4903512"/>
            <a:ext cx="0" cy="46858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43" idx="1"/>
          </p:cNvCxnSpPr>
          <p:nvPr/>
        </p:nvCxnSpPr>
        <p:spPr>
          <a:xfrm rot="10800000">
            <a:off x="6467314" y="5806389"/>
            <a:ext cx="1702116" cy="512627"/>
          </a:xfrm>
          <a:prstGeom prst="bentConnector3">
            <a:avLst>
              <a:gd name="adj1" fmla="val 100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데이터 8"/>
          <p:cNvSpPr/>
          <p:nvPr/>
        </p:nvSpPr>
        <p:spPr>
          <a:xfrm>
            <a:off x="5668427" y="5244113"/>
            <a:ext cx="1630808" cy="54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12007" y="60349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8" name="순서도: 판단 167"/>
          <p:cNvSpPr/>
          <p:nvPr/>
        </p:nvSpPr>
        <p:spPr>
          <a:xfrm>
            <a:off x="5479828" y="4377922"/>
            <a:ext cx="2008005" cy="5255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동일한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1" name="꺾인 연결선 170"/>
          <p:cNvCxnSpPr>
            <a:stCxn id="168" idx="1"/>
            <a:endCxn id="221" idx="1"/>
          </p:cNvCxnSpPr>
          <p:nvPr/>
        </p:nvCxnSpPr>
        <p:spPr>
          <a:xfrm rot="10800000" flipH="1">
            <a:off x="5479827" y="2568099"/>
            <a:ext cx="185827" cy="2072618"/>
          </a:xfrm>
          <a:prstGeom prst="bentConnector3">
            <a:avLst>
              <a:gd name="adj1" fmla="val -1608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122772" y="416851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7" name="순서도: 처리 176"/>
          <p:cNvSpPr/>
          <p:nvPr/>
        </p:nvSpPr>
        <p:spPr>
          <a:xfrm>
            <a:off x="5665655" y="3399409"/>
            <a:ext cx="1633580" cy="61961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불일치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>
            <a:stCxn id="177" idx="3"/>
          </p:cNvCxnSpPr>
          <p:nvPr/>
        </p:nvCxnSpPr>
        <p:spPr>
          <a:xfrm flipH="1">
            <a:off x="7271843" y="3709216"/>
            <a:ext cx="27392" cy="1863002"/>
          </a:xfrm>
          <a:prstGeom prst="bentConnector4">
            <a:avLst>
              <a:gd name="adj1" fmla="val -1829593"/>
              <a:gd name="adj2" fmla="val 998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446225" y="408653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</a:p>
        </p:txBody>
      </p:sp>
      <p:sp>
        <p:nvSpPr>
          <p:cNvPr id="212" name="순서도: 처리 211"/>
          <p:cNvSpPr/>
          <p:nvPr/>
        </p:nvSpPr>
        <p:spPr>
          <a:xfrm>
            <a:off x="10805744" y="5233372"/>
            <a:ext cx="1090957" cy="61961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불일치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4" name="직선 화살표 연결선 213"/>
          <p:cNvCxnSpPr>
            <a:stCxn id="212" idx="1"/>
          </p:cNvCxnSpPr>
          <p:nvPr/>
        </p:nvCxnSpPr>
        <p:spPr>
          <a:xfrm flipH="1">
            <a:off x="9990891" y="5543179"/>
            <a:ext cx="81485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순서도: 처리 220"/>
          <p:cNvSpPr/>
          <p:nvPr/>
        </p:nvSpPr>
        <p:spPr>
          <a:xfrm>
            <a:off x="5665655" y="2258292"/>
            <a:ext cx="1633580" cy="61961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9" name="꺾인 연결선 228"/>
          <p:cNvCxnSpPr>
            <a:stCxn id="221" idx="0"/>
          </p:cNvCxnSpPr>
          <p:nvPr/>
        </p:nvCxnSpPr>
        <p:spPr>
          <a:xfrm rot="16200000" flipH="1" flipV="1">
            <a:off x="3770599" y="2590371"/>
            <a:ext cx="3043925" cy="2379766"/>
          </a:xfrm>
          <a:prstGeom prst="bentConnector3">
            <a:avLst>
              <a:gd name="adj1" fmla="val -7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416</Words>
  <Application>Microsoft Office PowerPoint</Application>
  <PresentationFormat>와이드스크린</PresentationFormat>
  <Paragraphs>282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이커머스7차</cp:lastModifiedBy>
  <cp:revision>234</cp:revision>
  <dcterms:created xsi:type="dcterms:W3CDTF">2023-10-18T00:36:52Z</dcterms:created>
  <dcterms:modified xsi:type="dcterms:W3CDTF">2024-10-11T02:28:33Z</dcterms:modified>
</cp:coreProperties>
</file>