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FD9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1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4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FBE1-D6F8-4038-8C5E-AD7368F0623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3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83" y="4816475"/>
            <a:ext cx="1809107" cy="334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51" y="864307"/>
            <a:ext cx="1601342" cy="75905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04800" y="3048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Languages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800" y="2777005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Tools &amp; 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29300" y="3048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DB &amp; Frameworks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29300" y="22987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Library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07101" y="991621"/>
            <a:ext cx="2811389" cy="947729"/>
            <a:chOff x="2217797" y="1421274"/>
            <a:chExt cx="2696482" cy="82354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797" y="1421274"/>
              <a:ext cx="1647098" cy="82354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802" y="1479300"/>
              <a:ext cx="683620" cy="68362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160" y="1469414"/>
              <a:ext cx="683119" cy="693035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39197"/>
            <a:ext cx="1232323" cy="7191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044580"/>
            <a:ext cx="1380516" cy="3370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030" y="968554"/>
            <a:ext cx="796588" cy="100339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829300" y="42926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APIs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2351" y="2858207"/>
            <a:ext cx="1219349" cy="130644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4235" y="2975100"/>
            <a:ext cx="1873131" cy="53860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13" y="845892"/>
            <a:ext cx="1052849" cy="91246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419" y="1923685"/>
            <a:ext cx="1028470" cy="47606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75" y="3794636"/>
            <a:ext cx="1871338" cy="116958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" y="3430764"/>
            <a:ext cx="1406680" cy="79125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73" y="3476850"/>
            <a:ext cx="1690218" cy="4685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b="28571"/>
          <a:stretch/>
        </p:blipFill>
        <p:spPr>
          <a:xfrm>
            <a:off x="3054225" y="3395780"/>
            <a:ext cx="2112038" cy="59297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05" y="5299199"/>
            <a:ext cx="979420" cy="81291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09268" y="5404764"/>
            <a:ext cx="1257323" cy="712729"/>
          </a:xfrm>
          <a:prstGeom prst="rect">
            <a:avLst/>
          </a:prstGeom>
        </p:spPr>
      </p:pic>
      <p:pic>
        <p:nvPicPr>
          <p:cNvPr id="31" name="Picture 2" descr="안드로이드 &amp; 아이폰개발 - 모든에듀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57" y="4111905"/>
            <a:ext cx="1491574" cy="105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9" y="5489956"/>
            <a:ext cx="1461241" cy="76571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6429" y="4407026"/>
            <a:ext cx="1366521" cy="70920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4936712"/>
            <a:ext cx="1179871" cy="93610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43" y="1104533"/>
            <a:ext cx="1651650" cy="4152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66321" y="4943547"/>
            <a:ext cx="1645273" cy="6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12</cp:revision>
  <dcterms:created xsi:type="dcterms:W3CDTF">2024-10-01T08:12:01Z</dcterms:created>
  <dcterms:modified xsi:type="dcterms:W3CDTF">2024-11-07T00:49:18Z</dcterms:modified>
</cp:coreProperties>
</file>