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C066-7D95-43C4-AE70-43E73FCFD8F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338-C626-42C0-B4D1-F75181DF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5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C066-7D95-43C4-AE70-43E73FCFD8F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338-C626-42C0-B4D1-F75181DF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2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C066-7D95-43C4-AE70-43E73FCFD8F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338-C626-42C0-B4D1-F75181DF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8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C066-7D95-43C4-AE70-43E73FCFD8F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338-C626-42C0-B4D1-F75181DF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1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C066-7D95-43C4-AE70-43E73FCFD8F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338-C626-42C0-B4D1-F75181DF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C066-7D95-43C4-AE70-43E73FCFD8F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338-C626-42C0-B4D1-F75181DF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5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C066-7D95-43C4-AE70-43E73FCFD8F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338-C626-42C0-B4D1-F75181DF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4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C066-7D95-43C4-AE70-43E73FCFD8F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338-C626-42C0-B4D1-F75181DF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9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C066-7D95-43C4-AE70-43E73FCFD8F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338-C626-42C0-B4D1-F75181DF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C066-7D95-43C4-AE70-43E73FCFD8F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338-C626-42C0-B4D1-F75181DF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8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C066-7D95-43C4-AE70-43E73FCFD8F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338-C626-42C0-B4D1-F75181DF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61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C066-7D95-43C4-AE70-43E73FCFD8F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B338-C626-42C0-B4D1-F75181DF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8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/>
              <a:t>Front main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" y="1581151"/>
            <a:ext cx="9067800" cy="47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6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/>
              <a:t>Front main 2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13" y="1455972"/>
            <a:ext cx="6824174" cy="48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9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/>
              <a:t>Front main 3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41" y="1852308"/>
            <a:ext cx="10530918" cy="38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6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/>
              <a:t>Front main 4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63" y="1590183"/>
            <a:ext cx="9897274" cy="452046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0696575" y="3552825"/>
            <a:ext cx="533400" cy="297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613963" y="3552825"/>
            <a:ext cx="533400" cy="297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6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/>
              <a:t>Backend main</a:t>
            </a:r>
            <a:endParaRPr lang="ko-KR" altLang="en-US" sz="3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528456"/>
            <a:ext cx="1090764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3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Front main 1</vt:lpstr>
      <vt:lpstr>Front main 2</vt:lpstr>
      <vt:lpstr>Front main 3</vt:lpstr>
      <vt:lpstr>Front main 4</vt:lpstr>
      <vt:lpstr>Backend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main 1</dc:title>
  <dc:creator>이커머스 7차</dc:creator>
  <cp:lastModifiedBy>이커머스 7차</cp:lastModifiedBy>
  <cp:revision>3</cp:revision>
  <dcterms:created xsi:type="dcterms:W3CDTF">2024-10-07T08:08:24Z</dcterms:created>
  <dcterms:modified xsi:type="dcterms:W3CDTF">2024-10-07T08:36:36Z</dcterms:modified>
</cp:coreProperties>
</file>