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D9EA-542C-4746-B3AF-8CF55076B8EC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구매자</a:t>
            </a:r>
            <a:r>
              <a:rPr lang="en-US" altLang="ko-KR" sz="3500" dirty="0" smtClean="0"/>
              <a:t>(WEB) - </a:t>
            </a:r>
            <a:r>
              <a:rPr lang="ko-KR" altLang="en-US" sz="3500" dirty="0" smtClean="0"/>
              <a:t>메인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30891"/>
              </p:ext>
            </p:extLst>
          </p:nvPr>
        </p:nvGraphicFramePr>
        <p:xfrm>
          <a:off x="8461481" y="1368288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메인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화면으로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소개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여성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남성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게시판 및 검색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SHOP</a:t>
                      </a:r>
                      <a:r>
                        <a:rPr lang="en-US" altLang="ko-KR" sz="1000" baseline="0" dirty="0" smtClean="0"/>
                        <a:t> NOW </a:t>
                      </a:r>
                      <a:r>
                        <a:rPr lang="ko-KR" altLang="en-US" sz="1000" baseline="0" dirty="0" smtClean="0"/>
                        <a:t>→ 클릭 시 상품 리스트 화면으로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</a:tbl>
          </a:graphicData>
        </a:graphic>
      </p:graphicFrame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606585"/>
            <a:ext cx="8009483" cy="4320000"/>
          </a:xfrm>
        </p:spPr>
      </p:pic>
      <p:sp>
        <p:nvSpPr>
          <p:cNvPr id="15" name="순서도: 연결자 14"/>
          <p:cNvSpPr/>
          <p:nvPr/>
        </p:nvSpPr>
        <p:spPr>
          <a:xfrm>
            <a:off x="6233746" y="121528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1" name="순서도: 연결자 20"/>
          <p:cNvSpPr/>
          <p:nvPr/>
        </p:nvSpPr>
        <p:spPr>
          <a:xfrm>
            <a:off x="4073204" y="2116867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3" name="순서도: 연결자 22"/>
          <p:cNvSpPr/>
          <p:nvPr/>
        </p:nvSpPr>
        <p:spPr>
          <a:xfrm>
            <a:off x="2077915" y="466663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57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구매자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메인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상품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리스트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95142"/>
              </p:ext>
            </p:extLst>
          </p:nvPr>
        </p:nvGraphicFramePr>
        <p:xfrm>
          <a:off x="8391145" y="1883347"/>
          <a:ext cx="3378191" cy="3494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999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메인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상품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리스트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[ Definition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인기 상품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최신 상품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세일 상품</a:t>
                      </a:r>
                      <a:r>
                        <a:rPr lang="ko-KR" altLang="en-US" sz="1000" baseline="0" dirty="0" smtClean="0"/>
                        <a:t>의 리스트를 표시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5" y="1096157"/>
            <a:ext cx="8010000" cy="5068725"/>
          </a:xfrm>
        </p:spPr>
      </p:pic>
    </p:spTree>
    <p:extLst>
      <p:ext uri="{BB962C8B-B14F-4D97-AF65-F5344CB8AC3E}">
        <p14:creationId xmlns:p14="http://schemas.microsoft.com/office/powerpoint/2010/main" val="42588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구매자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메인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경매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63985"/>
              </p:ext>
            </p:extLst>
          </p:nvPr>
        </p:nvGraphicFramePr>
        <p:xfrm>
          <a:off x="8505444" y="1390976"/>
          <a:ext cx="3378191" cy="48025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999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메인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경매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[ Definition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경매 물품과 남은 시간을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회사소개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이용약관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개인정보처리방침에 대한 정보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77970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고객센터</a:t>
                      </a:r>
                      <a:r>
                        <a:rPr lang="ko-KR" altLang="en-US" sz="1000" baseline="0" dirty="0" smtClean="0"/>
                        <a:t>에 대한 정보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971793"/>
                  </a:ext>
                </a:extLst>
              </a:tr>
            </a:tbl>
          </a:graphicData>
        </a:graphic>
      </p:graphicFrame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645953"/>
            <a:ext cx="8010000" cy="2662277"/>
          </a:xfr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4308230"/>
            <a:ext cx="8010000" cy="15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117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Wingdings</vt:lpstr>
      <vt:lpstr>Office 테마</vt:lpstr>
      <vt:lpstr>구매자(WEB) - 메인</vt:lpstr>
      <vt:lpstr>구매자(WEB) – 메인_상품_리스트</vt:lpstr>
      <vt:lpstr>구매자(WEB) – 메인_경매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FRONT(WEB) - 메인</dc:title>
  <dc:creator>이커머스 7차</dc:creator>
  <cp:lastModifiedBy>이커머스 7차</cp:lastModifiedBy>
  <cp:revision>13</cp:revision>
  <dcterms:created xsi:type="dcterms:W3CDTF">2024-11-05T00:58:26Z</dcterms:created>
  <dcterms:modified xsi:type="dcterms:W3CDTF">2024-11-05T02:20:56Z</dcterms:modified>
</cp:coreProperties>
</file>