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6987-CB83-B3F4-7B60-E18C75FAC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A3D2A-64EC-F2D5-C6F3-333DA152B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0F8F-8A2B-18DE-E179-5172752F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943-846B-7447-92BD-73B0D61BC0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92D43-135E-61E3-0499-F549FBA3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13268-C082-E3D7-CF8F-A5220CA0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3313-001B-E443-810F-B7215AA8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A162-4DDB-7D02-4977-DBF24D49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2A081-6FEE-4BFE-970F-D281D0DA0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EB85A-8AF1-5678-FB5C-D686D4CB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943-846B-7447-92BD-73B0D61BC0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9F1AB-FE2D-873F-0835-B7D03BF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0A5B-1831-751F-4F44-557EC6CD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3313-001B-E443-810F-B7215AA8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6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BB760-A9A6-4FEF-F4A1-52CFD4E08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015B4-9E32-8804-CB80-7196582B9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CE4F8-33BF-485E-4135-1F436ACB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943-846B-7447-92BD-73B0D61BC0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C3C8-0BCD-A8AC-6FDA-0971B054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9D2B-C7F7-E505-7DA5-46440E75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3313-001B-E443-810F-B7215AA8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E965-11B7-9140-3DAB-A533B242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C75A1-FA71-F11A-7F0F-18EF33440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2E957-E0F2-9D0C-628F-857E4005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943-846B-7447-92BD-73B0D61BC0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25B2-5AEF-FB59-DC9C-9C0CD462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B092F-A716-2AB6-78C9-81A7B921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3313-001B-E443-810F-B7215AA8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4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6DA3-B0E7-C2E5-3702-82F97044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8C56-D7E7-3712-0BD2-A25B039FD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7F43-B191-DCD8-1098-7F59CA7E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943-846B-7447-92BD-73B0D61BC0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52AF3-8609-A6FF-1CF9-636CC5D4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9B7A5-E16D-896E-4DF9-E1B6B309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3313-001B-E443-810F-B7215AA8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2402-DF6B-7AFE-A0BC-E924864F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A9C1-0B7D-48B9-C8E2-2AAD5B904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26809-F016-B840-9591-4FD3C7018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2FA76-4B2A-E45E-8057-061D3666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943-846B-7447-92BD-73B0D61BC0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24A74-CCCA-2340-8F37-8ECAB01C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D6B36-3649-859B-CA42-6F4F818B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3313-001B-E443-810F-B7215AA8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0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F145-9BA0-D4B9-34B1-660595E8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1D578-CB69-6DA5-21FD-5C2DFA46D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169A5-6977-C134-C278-72E21EC06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A3225-2FC3-6964-A7B6-B34E2E80E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76E68-1C1C-BA48-351A-B5956D164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0EC24-6BC7-8551-7279-DB0481DB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943-846B-7447-92BD-73B0D61BC0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82174-512F-5FF2-E1DD-91ACD4FE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DAEC2-2B97-DD1E-E8F5-B1352EA6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3313-001B-E443-810F-B7215AA8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2DC4-8F41-4995-68EC-219806A6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82301-EF2D-5572-95EF-10266158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943-846B-7447-92BD-73B0D61BC0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2C363-25D5-54DF-D19D-8992E7B8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685C4-54E2-DCCA-E294-BEFA5959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3313-001B-E443-810F-B7215AA8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3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AFE42-4757-0B2A-C718-816655DD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943-846B-7447-92BD-73B0D61BC0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9234F-1970-6CA4-158E-FEE16574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ACF25-9F4A-5748-621F-B107B0FE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3313-001B-E443-810F-B7215AA8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A6D3-20FE-36A9-807E-F8B13920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AAF4-9D76-6E7D-E32A-22F84CCC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104C1-95B0-631A-6499-362A5851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0B579-D6F3-873D-A89E-ECC2CAE7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943-846B-7447-92BD-73B0D61BC0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65B62-0A6E-36AE-901E-CF63B99D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33E3-99BB-33B2-0D7F-FAA6DAE7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3313-001B-E443-810F-B7215AA8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953F-03B5-7447-E9A8-B1B221B6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2E0F4-C127-3A05-350A-F4D640BA3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1A9E5-5BF3-07B4-4847-55CF9680D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BB34-2BDE-6F18-429A-84FB50AE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D943-846B-7447-92BD-73B0D61BC0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6DF52-DD29-FC73-2017-C81565B9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DA558-5C35-B614-B6BF-1F46E526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93313-001B-E443-810F-B7215AA8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5B9F4-DB09-51D3-3F25-E8E53631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A2DF2-A28D-AE6D-CD4C-4E403768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4EDB-2E89-559D-7F83-8F082FB79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4D943-846B-7447-92BD-73B0D61BC0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EDD7-E0FC-B58F-9A3D-85281994F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0571F-23C4-7DB2-0960-B9C335344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93313-001B-E443-810F-B7215AA8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5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3438D9-5DFF-B892-CCE3-69F67DA7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02247"/>
            <a:ext cx="7772400" cy="585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9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050EE3-D1DA-B617-9DEF-7FFD4E1C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79732"/>
            <a:ext cx="7772400" cy="5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4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2AA095-2A08-EEE7-13BA-011AA6EB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60516"/>
            <a:ext cx="7772400" cy="57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9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2C065A-32D7-52B4-EBBA-979D2CC1A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56918"/>
            <a:ext cx="7772400" cy="454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1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lowchart&#10;&#10;AI-generated content may be incorrect.">
            <a:extLst>
              <a:ext uri="{FF2B5EF4-FFF2-40B4-BE49-F238E27FC236}">
                <a16:creationId xmlns:a16="http://schemas.microsoft.com/office/drawing/2014/main" id="{722FDE05-939C-239E-5DC4-D792A2E7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55" y="3429000"/>
            <a:ext cx="7683500" cy="1498600"/>
          </a:xfrm>
          <a:prstGeom prst="rect">
            <a:avLst/>
          </a:prstGeom>
        </p:spPr>
      </p:pic>
      <p:pic>
        <p:nvPicPr>
          <p:cNvPr id="6" name="Picture 5" descr="A screen shot of a black screen&#10;&#10;AI-generated content may be incorrect.">
            <a:extLst>
              <a:ext uri="{FF2B5EF4-FFF2-40B4-BE49-F238E27FC236}">
                <a16:creationId xmlns:a16="http://schemas.microsoft.com/office/drawing/2014/main" id="{132979CB-FA54-FD92-D2B1-6A1EE238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005" y="1356997"/>
            <a:ext cx="7772400" cy="20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7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B3621D-34BE-8545-D315-D18C6F04E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73970"/>
            <a:ext cx="7772400" cy="311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2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5C1E94-5F4B-725C-BC76-8D755DBD7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50" y="1162050"/>
            <a:ext cx="7772400" cy="4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8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Hyejun Jeong</dc:creator>
  <cp:lastModifiedBy>Hyejun Jeong</cp:lastModifiedBy>
  <cp:revision>1</cp:revision>
  <dcterms:created xsi:type="dcterms:W3CDTF">2025-08-27T21:26:15Z</dcterms:created>
  <dcterms:modified xsi:type="dcterms:W3CDTF">2025-08-28T19:24:08Z</dcterms:modified>
</cp:coreProperties>
</file>