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3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4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5.xml" ContentType="application/vnd.openxmlformats-officedocument.presentationml.notesSlide+xml"/>
  <Override PartName="/ppt/comments/modernComment_14A_446E8462.xml" ContentType="application/vnd.ms-powerpoint.comment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6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7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8.xml" ContentType="application/vnd.openxmlformats-officedocument.presentationml.notesSlid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9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notesSlides/notesSlide10.xml" ContentType="application/vnd.openxmlformats-officedocument.presentationml.notesSlide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notesSlides/notesSlide11.xml" ContentType="application/vnd.openxmlformats-officedocument.presentationml.notes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notesSlides/notesSlide12.xml" ContentType="application/vnd.openxmlformats-officedocument.presentationml.notesSlide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notesSlides/notesSlide13.xml" ContentType="application/vnd.openxmlformats-officedocument.presentationml.notesSlide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328" r:id="rId2"/>
    <p:sldId id="309" r:id="rId3"/>
    <p:sldId id="332" r:id="rId4"/>
    <p:sldId id="329" r:id="rId5"/>
    <p:sldId id="330" r:id="rId6"/>
    <p:sldId id="331" r:id="rId7"/>
    <p:sldId id="333" r:id="rId8"/>
    <p:sldId id="334" r:id="rId9"/>
    <p:sldId id="335" r:id="rId10"/>
    <p:sldId id="336" r:id="rId11"/>
    <p:sldId id="338" r:id="rId12"/>
    <p:sldId id="342" r:id="rId13"/>
    <p:sldId id="339" r:id="rId14"/>
    <p:sldId id="340" r:id="rId15"/>
    <p:sldId id="341" r:id="rId16"/>
    <p:sldId id="337" r:id="rId17"/>
  </p:sldIdLst>
  <p:sldSz cx="12192000" cy="6858000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I navigation" id="{21AA7DA6-A02A-4538-9B2A-8102783359FD}">
          <p14:sldIdLst>
            <p14:sldId id="328"/>
          </p14:sldIdLst>
        </p14:section>
        <p14:section name="UI layout" id="{349F1450-D88D-4149-8277-FADE7F477E88}">
          <p14:sldIdLst>
            <p14:sldId id="309"/>
            <p14:sldId id="332"/>
            <p14:sldId id="329"/>
            <p14:sldId id="330"/>
            <p14:sldId id="331"/>
            <p14:sldId id="333"/>
            <p14:sldId id="334"/>
            <p14:sldId id="335"/>
            <p14:sldId id="336"/>
            <p14:sldId id="338"/>
            <p14:sldId id="342"/>
            <p14:sldId id="339"/>
            <p14:sldId id="340"/>
            <p14:sldId id="341"/>
            <p14:sldId id="3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만든 이 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D2F7"/>
    <a:srgbClr val="FFFFFF"/>
    <a:srgbClr val="F8F8F8"/>
    <a:srgbClr val="0078D7"/>
    <a:srgbClr val="10A88E"/>
    <a:srgbClr val="514A44"/>
    <a:srgbClr val="252526"/>
    <a:srgbClr val="EF3F82"/>
    <a:srgbClr val="337CFF"/>
    <a:srgbClr val="2D2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7D3BDD-C9DA-4939-9522-D7C0BE86211E}" v="50" dt="2023-01-26T15:37:21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4636" autoAdjust="0"/>
  </p:normalViewPr>
  <p:slideViewPr>
    <p:cSldViewPr snapToGrid="0">
      <p:cViewPr>
        <p:scale>
          <a:sx n="101" d="100"/>
          <a:sy n="101" d="100"/>
        </p:scale>
        <p:origin x="920" y="30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modernComment_14A_446E846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C805D8B-A7E0-4B22-A7B9-31EFAB611370}" authorId="{00000000-0000-0000-0000-000000000000}" created="2023-01-26T15:40:49.51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48093538" sldId="330"/>
      <ac:grpSpMk id="43" creationId="{58DC1F1E-E5FA-4A79-9CFB-62BD46DC2DEC}"/>
    </ac:deMkLst>
    <p188:pos x="9406133" y="0"/>
    <p188:txBody>
      <a:bodyPr/>
      <a:lstStyle/>
      <a:p>
        <a:r>
          <a:rPr lang="ko-KR" altLang="en-US"/>
          <a:t>학교인증 하는 방법?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2676"/>
          </a:xfrm>
          <a:prstGeom prst="rect">
            <a:avLst/>
          </a:prstGeom>
        </p:spPr>
        <p:txBody>
          <a:bodyPr vert="horz" lIns="96593" tIns="48297" rIns="96593" bIns="48297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1"/>
            <a:ext cx="2984871" cy="502676"/>
          </a:xfrm>
          <a:prstGeom prst="rect">
            <a:avLst/>
          </a:prstGeom>
        </p:spPr>
        <p:txBody>
          <a:bodyPr vert="horz" lIns="96593" tIns="48297" rIns="96593" bIns="48297" rtlCol="0"/>
          <a:lstStyle>
            <a:lvl1pPr algn="r">
              <a:defRPr sz="1300"/>
            </a:lvl1pPr>
          </a:lstStyle>
          <a:p>
            <a:fld id="{70D70239-08B4-43F9-A96F-89971F69C041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3" tIns="48297" rIns="96593" bIns="4829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1507"/>
            <a:ext cx="5510530" cy="3944868"/>
          </a:xfrm>
          <a:prstGeom prst="rect">
            <a:avLst/>
          </a:prstGeom>
        </p:spPr>
        <p:txBody>
          <a:bodyPr vert="horz" lIns="96593" tIns="48297" rIns="96593" bIns="48297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593" tIns="48297" rIns="96593" bIns="48297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593" tIns="48297" rIns="96593" bIns="48297" rtlCol="0" anchor="b"/>
          <a:lstStyle>
            <a:lvl1pPr algn="r">
              <a:defRPr sz="1300"/>
            </a:lvl1pPr>
          </a:lstStyle>
          <a:p>
            <a:fld id="{E48668D5-B30C-428E-AA05-0159FAA94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28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668D5-B30C-428E-AA05-0159FAA9472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6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특정</a:t>
            </a:r>
            <a:r>
              <a:rPr kumimoji="1" lang="ko-KR" altLang="en-US" dirty="0"/>
              <a:t> 교수님을 선택했다면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언제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어떤 과목에 대한 평가를 알고 </a:t>
            </a:r>
            <a:r>
              <a:rPr kumimoji="1" lang="ko-KR" altLang="en-US" dirty="0" err="1"/>
              <a:t>싶은지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작성하고 </a:t>
            </a:r>
            <a:r>
              <a:rPr kumimoji="1" lang="ko-KR" altLang="en-US" dirty="0" err="1"/>
              <a:t>싶은지</a:t>
            </a:r>
            <a:r>
              <a:rPr kumimoji="1" lang="ko-KR" altLang="en-US" dirty="0"/>
              <a:t> 선택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668D5-B30C-428E-AA05-0159FAA9472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37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교수님이</a:t>
            </a:r>
            <a:r>
              <a:rPr kumimoji="1" lang="ko-KR" altLang="en-US" dirty="0"/>
              <a:t> 지금까지 가르친 과목 중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어떤 과목을 잘 가르치셨고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어떤 과목은 좀 기대에 </a:t>
            </a:r>
            <a:r>
              <a:rPr kumimoji="1" lang="ko-KR" altLang="en-US" dirty="0" err="1"/>
              <a:t>못미쳤는지</a:t>
            </a:r>
            <a:r>
              <a:rPr kumimoji="1" lang="en-US" altLang="ko-KR" dirty="0"/>
              <a:t>?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668D5-B30C-428E-AA05-0159FAA9472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135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한줄평</a:t>
            </a:r>
            <a:r>
              <a:rPr kumimoji="1" lang="ko-KR" altLang="en-US" dirty="0"/>
              <a:t> 인기순으로 나열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668D5-B30C-428E-AA05-0159FAA9472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78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목적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이</a:t>
            </a:r>
            <a:r>
              <a:rPr kumimoji="1" lang="ko-KR" altLang="en-US" dirty="0"/>
              <a:t> 교수 </a:t>
            </a:r>
            <a:r>
              <a:rPr kumimoji="1" lang="ko-KR" altLang="en-US" dirty="0" err="1"/>
              <a:t>어떤걸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연구했어</a:t>
            </a:r>
            <a:r>
              <a:rPr kumimoji="1" lang="en-US" altLang="ko-KR" dirty="0"/>
              <a:t>?</a:t>
            </a:r>
            <a:r>
              <a:rPr kumimoji="1" lang="ko-KR" altLang="en-US" dirty="0"/>
              <a:t> 어떤 스펙이 있어</a:t>
            </a:r>
            <a:r>
              <a:rPr kumimoji="1" lang="en-US" altLang="ko-KR" dirty="0"/>
              <a:t>?</a:t>
            </a:r>
            <a:r>
              <a:rPr kumimoji="1" lang="ko-KR" altLang="en-US" dirty="0"/>
              <a:t> 내가 좀 더 적극적으로 다가가도 괜찮을까</a:t>
            </a:r>
            <a:r>
              <a:rPr kumimoji="1" lang="en-US" altLang="ko-KR" dirty="0"/>
              <a:t>?</a:t>
            </a:r>
            <a:r>
              <a:rPr kumimoji="1" lang="ko-KR" altLang="en-US" dirty="0"/>
              <a:t> 나에게 도움이 될까</a:t>
            </a:r>
            <a:r>
              <a:rPr kumimoji="1" lang="en-US" altLang="ko-KR" dirty="0"/>
              <a:t>?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668D5-B30C-428E-AA05-0159FAA9472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52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668D5-B30C-428E-AA05-0159FAA9472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755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ko-KR" altLang="en-US" dirty="0" err="1"/>
              <a:t>가천대</a:t>
            </a:r>
            <a:r>
              <a:rPr kumimoji="1" lang="ko-KR" altLang="en-US" dirty="0"/>
              <a:t> 상징인 파란색을 주요 계통으로 선택</a:t>
            </a:r>
            <a:endParaRPr kumimoji="1" lang="en-US" altLang="ko-Kore-KR" dirty="0"/>
          </a:p>
          <a:p>
            <a:pPr marL="228600" indent="-228600">
              <a:buAutoNum type="arabicPeriod"/>
            </a:pPr>
            <a:r>
              <a:rPr kumimoji="1" lang="ko-Kore-KR" altLang="en-US" dirty="0"/>
              <a:t>특정과</a:t>
            </a:r>
            <a:r>
              <a:rPr kumimoji="1" lang="ko-KR" altLang="en-US" dirty="0"/>
              <a:t> 선택하여 클릭할 시 게시판만 개요만 확인 가능</a:t>
            </a:r>
            <a:r>
              <a:rPr kumimoji="1" lang="en-US" altLang="ko-KR" dirty="0"/>
              <a:t>(</a:t>
            </a:r>
            <a:r>
              <a:rPr kumimoji="1" lang="ko-KR" altLang="en-US" dirty="0"/>
              <a:t>맛보기용</a:t>
            </a:r>
            <a:r>
              <a:rPr kumimoji="1"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kumimoji="1" lang="ko-KR" altLang="en-US" dirty="0" err="1"/>
              <a:t>더보려면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로그인해야한다는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알럿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메세지</a:t>
            </a:r>
            <a:r>
              <a:rPr kumimoji="1" lang="ko-KR" altLang="en-US" dirty="0"/>
              <a:t> 띄울 것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668D5-B30C-428E-AA05-0159FAA9472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68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ko-KR" dirty="0"/>
              <a:t>(</a:t>
            </a:r>
            <a:r>
              <a:rPr kumimoji="1" lang="ko-KR" altLang="en-US" dirty="0"/>
              <a:t>이미 학교 인증이 된 경우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ID/PW</a:t>
            </a:r>
            <a:r>
              <a:rPr kumimoji="1" lang="ko-KR" altLang="en-US" dirty="0"/>
              <a:t> 입력하여 로그인 진행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en-US" altLang="ko-KR" dirty="0"/>
              <a:t>(</a:t>
            </a:r>
            <a:r>
              <a:rPr kumimoji="1" lang="ko-KR" altLang="en-US" dirty="0"/>
              <a:t>학교 인증이 안된 경우</a:t>
            </a:r>
            <a:r>
              <a:rPr kumimoji="1" lang="en-US" altLang="ko-KR" dirty="0"/>
              <a:t>)</a:t>
            </a:r>
            <a:r>
              <a:rPr kumimoji="1" lang="ko-KR" altLang="en-US" dirty="0"/>
              <a:t> 우측 상단의 학교 인증하기 클릭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계정 찾기</a:t>
            </a:r>
            <a:endParaRPr kumimoji="1" lang="ko-Kore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668D5-B30C-428E-AA05-0159FAA9472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91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학교 인증 기능을 동일하게 </a:t>
            </a:r>
            <a:r>
              <a:rPr lang="ko-KR" altLang="en-US" dirty="0" err="1"/>
              <a:t>활용해야하는</a:t>
            </a:r>
            <a:r>
              <a:rPr lang="ko-KR" altLang="en-US" dirty="0"/>
              <a:t> 점에서 </a:t>
            </a:r>
            <a:r>
              <a:rPr lang="ko-KR" altLang="en-US" dirty="0" err="1"/>
              <a:t>에브리타임</a:t>
            </a:r>
            <a:r>
              <a:rPr lang="ko-KR" altLang="en-US" dirty="0"/>
              <a:t> 회원인증</a:t>
            </a:r>
            <a:r>
              <a:rPr lang="en-US" altLang="ko-KR" dirty="0"/>
              <a:t>/</a:t>
            </a:r>
            <a:r>
              <a:rPr lang="ko-KR" altLang="en-US" dirty="0"/>
              <a:t>가입 방식 차용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668D5-B30C-428E-AA05-0159FAA9472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36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668D5-B30C-428E-AA05-0159FAA9472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403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이</a:t>
            </a:r>
            <a:r>
              <a:rPr kumimoji="1" lang="ko-KR" altLang="en-US" dirty="0"/>
              <a:t> 기능 사용 가능한지</a:t>
            </a:r>
            <a:r>
              <a:rPr kumimoji="1" lang="en-US" altLang="ko-KR" dirty="0"/>
              <a:t>??(nice API)</a:t>
            </a:r>
          </a:p>
          <a:p>
            <a:r>
              <a:rPr kumimoji="1" lang="ko-KR" altLang="en-US" dirty="0"/>
              <a:t>돈 내야하는 건 아닌지</a:t>
            </a:r>
            <a:r>
              <a:rPr kumimoji="1" lang="en-US" altLang="ko-KR" dirty="0"/>
              <a:t>?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제출서류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사업자등록증 사본 </a:t>
            </a:r>
            <a:r>
              <a:rPr kumimoji="1" lang="en-US" altLang="ko-KR" dirty="0"/>
              <a:t>1</a:t>
            </a:r>
            <a:r>
              <a:rPr kumimoji="1" lang="ko-KR" altLang="en-US" dirty="0"/>
              <a:t>부 등 필요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668D5-B30C-428E-AA05-0159FAA9472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190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ko-KR" altLang="en-US" dirty="0"/>
              <a:t>학과 검색 시 검색 키워드에 부합하는 학과 띄우기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학과 리스트에서 특정 학과 선택 시 해당 학과 페이지로 이동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교수 검색 시 검색 키워드에 부합하는 </a:t>
            </a:r>
            <a:r>
              <a:rPr kumimoji="1" lang="ko-KR" altLang="en-US" dirty="0" err="1"/>
              <a:t>교수명</a:t>
            </a:r>
            <a:r>
              <a:rPr kumimoji="1" lang="ko-KR" altLang="en-US" dirty="0"/>
              <a:t> 띄우기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추천 교수는 사용자 즐겨찾기 기반</a:t>
            </a:r>
            <a:r>
              <a:rPr kumimoji="1" lang="en-US" altLang="ko-KR" dirty="0"/>
              <a:t>(</a:t>
            </a:r>
            <a:r>
              <a:rPr kumimoji="1" lang="ko-KR" altLang="en-US" dirty="0"/>
              <a:t>교수 전문 분야</a:t>
            </a:r>
            <a:r>
              <a:rPr kumimoji="1" lang="en-US" altLang="ko-KR" dirty="0"/>
              <a:t>,</a:t>
            </a:r>
            <a:r>
              <a:rPr kumimoji="1" lang="ko-KR" altLang="en-US" dirty="0"/>
              <a:t> 평점 중 강점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강의력</a:t>
            </a:r>
            <a:r>
              <a:rPr kumimoji="1" lang="en-US" altLang="ko-KR" dirty="0"/>
              <a:t>)</a:t>
            </a:r>
            <a:r>
              <a:rPr kumimoji="1" lang="ko-KR" altLang="en-US" dirty="0"/>
              <a:t> 및 단점</a:t>
            </a:r>
            <a:r>
              <a:rPr kumimoji="1" lang="en-US" altLang="ko-KR" dirty="0"/>
              <a:t>(</a:t>
            </a:r>
            <a:r>
              <a:rPr kumimoji="1" lang="ko-KR" altLang="en-US" dirty="0"/>
              <a:t>인성</a:t>
            </a:r>
            <a:r>
              <a:rPr kumimoji="1" lang="en-US" altLang="ko-KR" dirty="0"/>
              <a:t>)</a:t>
            </a:r>
            <a:r>
              <a:rPr kumimoji="1" lang="ko-KR" altLang="en-US" dirty="0"/>
              <a:t>이 유사한 교수 추천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668D5-B30C-428E-AA05-0159FAA947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32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목적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특정 학과의 분위기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교수진의 전반적인 평가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어떤 교수가 인기가 많은 교수인지 에 대한 정보 전달</a:t>
            </a:r>
            <a:endParaRPr kumimoji="1" lang="en-US" altLang="ko-KR" dirty="0"/>
          </a:p>
          <a:p>
            <a:r>
              <a:rPr kumimoji="1" lang="ko-KR" altLang="en-US" dirty="0"/>
              <a:t>사용자 입장에서는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이런 이런 교수님들이 되게 좋으신</a:t>
            </a:r>
            <a:r>
              <a:rPr kumimoji="1" lang="en-US" altLang="ko-KR" dirty="0"/>
              <a:t>(</a:t>
            </a:r>
            <a:r>
              <a:rPr kumimoji="1" lang="ko-KR" altLang="en-US" dirty="0"/>
              <a:t>정확히 뭐가 좋은지는 모르지만</a:t>
            </a:r>
            <a:r>
              <a:rPr kumimoji="1" lang="en-US" altLang="ko-KR" dirty="0"/>
              <a:t>),</a:t>
            </a:r>
            <a:r>
              <a:rPr kumimoji="1" lang="ko-KR" altLang="en-US" dirty="0"/>
              <a:t>학생에게 긍정적인 평가를 받는 </a:t>
            </a:r>
            <a:r>
              <a:rPr kumimoji="1" lang="ko-KR" altLang="en-US" dirty="0" err="1"/>
              <a:t>교수님들이구나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내가 궁금한 교수님은 </a:t>
            </a:r>
            <a:r>
              <a:rPr kumimoji="1" lang="ko-KR" altLang="en-US" dirty="0" err="1"/>
              <a:t>어딨지</a:t>
            </a:r>
            <a:r>
              <a:rPr kumimoji="1" lang="en-US" altLang="ko-KR" dirty="0"/>
              <a:t>?(</a:t>
            </a:r>
            <a:r>
              <a:rPr kumimoji="1" lang="ko-KR" altLang="en-US" dirty="0"/>
              <a:t>검색 활용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668D5-B30C-428E-AA05-0159FAA9472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44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3A4B2-DCCB-4F8F-8F99-46E02A5DB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BF7BD7-8C12-43ED-9442-20E85FE06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82751-407E-4869-857A-C1DC394C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D1B5-256F-42E5-A10A-786C9F7C7133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31DAA-22C4-4A42-A8D0-CB6B118F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8C0B3-F1C4-405D-8BC3-F4099688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4DB0-9931-4D67-A73E-582C85ED4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42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CF5EB-F77A-4417-A40A-E367E76C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AC131-B296-40AD-9D50-E95830700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A60F6-119B-4DE9-8463-4F7554DE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D1B5-256F-42E5-A10A-786C9F7C7133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E9586-81F4-4122-8CE1-CBAC70D7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5936E-7E88-47DE-A16E-6B053C4A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4DB0-9931-4D67-A73E-582C85ED4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70FC72-27D3-427A-9DAE-C3306ED0F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4DA30-1242-46C1-BFFB-561D1E9C4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70FA1-6575-4F50-BC6B-EA5FCE6A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D1B5-256F-42E5-A10A-786C9F7C7133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83BD8-D212-4DE7-BDC3-627637B1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72FFB-E034-4B24-AE44-3007F5A6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4DB0-9931-4D67-A73E-582C85ED4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75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453CD-B092-49E6-B8E4-AC13A2FB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6488E-180F-44C7-BEDD-78E4DB72D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8F906-D3BC-488A-BBEB-CE7AFE75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D1B5-256F-42E5-A10A-786C9F7C7133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9965D-650A-4826-9383-5AB42117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A7A1F-5A6B-4CC1-AB5D-A80DD67F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4DB0-9931-4D67-A73E-582C85ED4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30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B5507-AF23-46B4-ACF2-ACDADFE2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150D9C-3C1A-4403-BC0A-355D222C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5E432-996F-4335-A6B5-5D53D255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D1B5-256F-42E5-A10A-786C9F7C7133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C3196-AC59-4534-8699-3E7C9AD4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1BAA0-D170-40ED-98E9-75769207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4DB0-9931-4D67-A73E-582C85ED4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79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5AF71-557A-466D-B751-F6F1AC4F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469A5-1849-47AA-814E-4BD818FC1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DA7DBD-DA17-44C0-BE0F-C932757F1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3576C2-611C-4E1E-BB49-96F1193C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D1B5-256F-42E5-A10A-786C9F7C7133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9984A4-B392-4AE6-BECC-B3AFEF06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E94F5-00E9-4EC9-ABD9-FA62BF49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4DB0-9931-4D67-A73E-582C85ED4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8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2FB01-29F0-4635-B00F-23B14A96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F48482-6E5A-453D-9844-9513B5FA0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934CCB-9DE5-4851-A404-B3D6D8187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73D492-A5CF-4657-A732-C145E863E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B49BAE-C351-4F42-8E37-441D110E7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9C0CD9-6679-4FB0-988F-043DD26C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D1B5-256F-42E5-A10A-786C9F7C7133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1AA702-EF1D-4385-9CFF-2BD2D0B2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E3FCBA-6C96-4F5A-BDDE-180C4F90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4DB0-9931-4D67-A73E-582C85ED4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52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40DC1-BEC9-4BF2-9B01-F1430E13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C02C86-DE50-4281-85D9-DF8B5C5B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D1B5-256F-42E5-A10A-786C9F7C7133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97263A-DFFF-41AF-BD7A-E9981377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A889F7-279F-4527-94BD-5C524408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4DB0-9931-4D67-A73E-582C85ED4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59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139583-F499-405B-9B34-8D5695FC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D1B5-256F-42E5-A10A-786C9F7C7133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65948E-E795-4934-911C-510884B1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CB7249-EE13-4F48-9EE8-4DAEE382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4DB0-9931-4D67-A73E-582C85ED4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94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F7C23-07C7-40D5-B830-676D2039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2D0F4-347C-40D6-A19E-9F24CE092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21101B-41E8-4E23-9FCC-0298D96DA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D3FD48-E86A-492C-8AC7-487911AE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D1B5-256F-42E5-A10A-786C9F7C7133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E3581-C752-4011-9141-DA22ADD8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D0656D-B442-47FB-A83E-F0A849B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4DB0-9931-4D67-A73E-582C85ED4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3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9A3B0-0C41-462C-942D-B3302453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4C9AFF-AF50-45EA-AFB7-5BBB319FA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3BE55D-6890-4F8C-8FC9-64FA99A8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3AAB85-4E1E-405C-A5E8-FB12AEAE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D1B5-256F-42E5-A10A-786C9F7C7133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B2E07-D26C-4D8A-9414-EF8F804F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E65D0-B82F-48E9-A5BF-50901B14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C4DB0-9931-4D67-A73E-582C85ED4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47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E4E2D3-C72A-474D-A167-6B9E07F1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793DB0-26B7-44A8-9AA7-AF84E6605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40DF8-49C8-4769-895F-D5AC507C6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0D1B5-256F-42E5-A10A-786C9F7C7133}" type="datetimeFigureOut">
              <a:rPr lang="ko-KR" altLang="en-US" smtClean="0"/>
              <a:t>2023. 2. 2.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20170-969E-4086-BD40-13B8F3B44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E0A2D-49F8-45B9-9E0F-ECCD0C15C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4DB0-9931-4D67-A73E-582C85ED4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06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212.xml"/><Relationship Id="rId18" Type="http://schemas.openxmlformats.org/officeDocument/2006/relationships/tags" Target="../tags/tag217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202.xml"/><Relationship Id="rId21" Type="http://schemas.openxmlformats.org/officeDocument/2006/relationships/tags" Target="../tags/tag220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tags" Target="../tags/tag216.xml"/><Relationship Id="rId25" Type="http://schemas.openxmlformats.org/officeDocument/2006/relationships/tags" Target="../tags/tag224.xml"/><Relationship Id="rId33" Type="http://schemas.openxmlformats.org/officeDocument/2006/relationships/image" Target="../media/image24.png"/><Relationship Id="rId2" Type="http://schemas.openxmlformats.org/officeDocument/2006/relationships/tags" Target="../tags/tag201.xml"/><Relationship Id="rId16" Type="http://schemas.openxmlformats.org/officeDocument/2006/relationships/tags" Target="../tags/tag215.xml"/><Relationship Id="rId20" Type="http://schemas.openxmlformats.org/officeDocument/2006/relationships/tags" Target="../tags/tag219.xml"/><Relationship Id="rId29" Type="http://schemas.openxmlformats.org/officeDocument/2006/relationships/image" Target="../media/image2.jpeg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24" Type="http://schemas.openxmlformats.org/officeDocument/2006/relationships/tags" Target="../tags/tag223.xml"/><Relationship Id="rId32" Type="http://schemas.openxmlformats.org/officeDocument/2006/relationships/image" Target="../media/image18.png"/><Relationship Id="rId5" Type="http://schemas.openxmlformats.org/officeDocument/2006/relationships/tags" Target="../tags/tag204.xml"/><Relationship Id="rId15" Type="http://schemas.openxmlformats.org/officeDocument/2006/relationships/tags" Target="../tags/tag214.xml"/><Relationship Id="rId23" Type="http://schemas.openxmlformats.org/officeDocument/2006/relationships/tags" Target="../tags/tag222.xml"/><Relationship Id="rId28" Type="http://schemas.openxmlformats.org/officeDocument/2006/relationships/image" Target="../media/image12.png"/><Relationship Id="rId10" Type="http://schemas.openxmlformats.org/officeDocument/2006/relationships/tags" Target="../tags/tag209.xml"/><Relationship Id="rId19" Type="http://schemas.openxmlformats.org/officeDocument/2006/relationships/tags" Target="../tags/tag218.xml"/><Relationship Id="rId31" Type="http://schemas.openxmlformats.org/officeDocument/2006/relationships/image" Target="../media/image23.png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Relationship Id="rId22" Type="http://schemas.openxmlformats.org/officeDocument/2006/relationships/tags" Target="../tags/tag221.xml"/><Relationship Id="rId27" Type="http://schemas.openxmlformats.org/officeDocument/2006/relationships/notesSlide" Target="../notesSlides/notesSlide10.xml"/><Relationship Id="rId30" Type="http://schemas.openxmlformats.org/officeDocument/2006/relationships/image" Target="../media/image22.png"/><Relationship Id="rId8" Type="http://schemas.openxmlformats.org/officeDocument/2006/relationships/tags" Target="../tags/tag20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32.xml"/><Relationship Id="rId13" Type="http://schemas.openxmlformats.org/officeDocument/2006/relationships/tags" Target="../tags/tag237.xml"/><Relationship Id="rId18" Type="http://schemas.openxmlformats.org/officeDocument/2006/relationships/tags" Target="../tags/tag242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227.xml"/><Relationship Id="rId21" Type="http://schemas.openxmlformats.org/officeDocument/2006/relationships/tags" Target="../tags/tag245.xml"/><Relationship Id="rId7" Type="http://schemas.openxmlformats.org/officeDocument/2006/relationships/tags" Target="../tags/tag231.xml"/><Relationship Id="rId12" Type="http://schemas.openxmlformats.org/officeDocument/2006/relationships/tags" Target="../tags/tag236.xml"/><Relationship Id="rId17" Type="http://schemas.openxmlformats.org/officeDocument/2006/relationships/tags" Target="../tags/tag241.xml"/><Relationship Id="rId25" Type="http://schemas.openxmlformats.org/officeDocument/2006/relationships/tags" Target="../tags/tag249.xml"/><Relationship Id="rId2" Type="http://schemas.openxmlformats.org/officeDocument/2006/relationships/tags" Target="../tags/tag226.xml"/><Relationship Id="rId16" Type="http://schemas.openxmlformats.org/officeDocument/2006/relationships/tags" Target="../tags/tag240.xml"/><Relationship Id="rId20" Type="http://schemas.openxmlformats.org/officeDocument/2006/relationships/tags" Target="../tags/tag244.xml"/><Relationship Id="rId29" Type="http://schemas.openxmlformats.org/officeDocument/2006/relationships/image" Target="../media/image22.png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11" Type="http://schemas.openxmlformats.org/officeDocument/2006/relationships/tags" Target="../tags/tag235.xml"/><Relationship Id="rId24" Type="http://schemas.openxmlformats.org/officeDocument/2006/relationships/tags" Target="../tags/tag248.xml"/><Relationship Id="rId5" Type="http://schemas.openxmlformats.org/officeDocument/2006/relationships/tags" Target="../tags/tag229.xml"/><Relationship Id="rId15" Type="http://schemas.openxmlformats.org/officeDocument/2006/relationships/tags" Target="../tags/tag239.xml"/><Relationship Id="rId23" Type="http://schemas.openxmlformats.org/officeDocument/2006/relationships/tags" Target="../tags/tag247.xml"/><Relationship Id="rId28" Type="http://schemas.openxmlformats.org/officeDocument/2006/relationships/image" Target="../media/image2.jpeg"/><Relationship Id="rId10" Type="http://schemas.openxmlformats.org/officeDocument/2006/relationships/tags" Target="../tags/tag234.xml"/><Relationship Id="rId19" Type="http://schemas.openxmlformats.org/officeDocument/2006/relationships/tags" Target="../tags/tag243.xml"/><Relationship Id="rId31" Type="http://schemas.openxmlformats.org/officeDocument/2006/relationships/image" Target="../media/image24.png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4" Type="http://schemas.openxmlformats.org/officeDocument/2006/relationships/tags" Target="../tags/tag238.xml"/><Relationship Id="rId22" Type="http://schemas.openxmlformats.org/officeDocument/2006/relationships/tags" Target="../tags/tag246.xml"/><Relationship Id="rId27" Type="http://schemas.openxmlformats.org/officeDocument/2006/relationships/image" Target="../media/image12.png"/><Relationship Id="rId30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57.xml"/><Relationship Id="rId13" Type="http://schemas.openxmlformats.org/officeDocument/2006/relationships/tags" Target="../tags/tag262.xml"/><Relationship Id="rId18" Type="http://schemas.openxmlformats.org/officeDocument/2006/relationships/tags" Target="../tags/tag267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252.xml"/><Relationship Id="rId21" Type="http://schemas.openxmlformats.org/officeDocument/2006/relationships/tags" Target="../tags/tag270.xml"/><Relationship Id="rId7" Type="http://schemas.openxmlformats.org/officeDocument/2006/relationships/tags" Target="../tags/tag256.xml"/><Relationship Id="rId12" Type="http://schemas.openxmlformats.org/officeDocument/2006/relationships/tags" Target="../tags/tag261.xml"/><Relationship Id="rId17" Type="http://schemas.openxmlformats.org/officeDocument/2006/relationships/tags" Target="../tags/tag266.xml"/><Relationship Id="rId25" Type="http://schemas.openxmlformats.org/officeDocument/2006/relationships/tags" Target="../tags/tag274.xml"/><Relationship Id="rId2" Type="http://schemas.openxmlformats.org/officeDocument/2006/relationships/tags" Target="../tags/tag251.xml"/><Relationship Id="rId16" Type="http://schemas.openxmlformats.org/officeDocument/2006/relationships/tags" Target="../tags/tag265.xml"/><Relationship Id="rId20" Type="http://schemas.openxmlformats.org/officeDocument/2006/relationships/tags" Target="../tags/tag269.xml"/><Relationship Id="rId29" Type="http://schemas.openxmlformats.org/officeDocument/2006/relationships/image" Target="../media/image2.jpeg"/><Relationship Id="rId1" Type="http://schemas.openxmlformats.org/officeDocument/2006/relationships/tags" Target="../tags/tag250.xml"/><Relationship Id="rId6" Type="http://schemas.openxmlformats.org/officeDocument/2006/relationships/tags" Target="../tags/tag255.xml"/><Relationship Id="rId11" Type="http://schemas.openxmlformats.org/officeDocument/2006/relationships/tags" Target="../tags/tag260.xml"/><Relationship Id="rId24" Type="http://schemas.openxmlformats.org/officeDocument/2006/relationships/tags" Target="../tags/tag273.xml"/><Relationship Id="rId5" Type="http://schemas.openxmlformats.org/officeDocument/2006/relationships/tags" Target="../tags/tag254.xml"/><Relationship Id="rId15" Type="http://schemas.openxmlformats.org/officeDocument/2006/relationships/tags" Target="../tags/tag264.xml"/><Relationship Id="rId23" Type="http://schemas.openxmlformats.org/officeDocument/2006/relationships/tags" Target="../tags/tag272.xml"/><Relationship Id="rId28" Type="http://schemas.openxmlformats.org/officeDocument/2006/relationships/image" Target="../media/image12.png"/><Relationship Id="rId10" Type="http://schemas.openxmlformats.org/officeDocument/2006/relationships/tags" Target="../tags/tag259.xml"/><Relationship Id="rId19" Type="http://schemas.openxmlformats.org/officeDocument/2006/relationships/tags" Target="../tags/tag268.xml"/><Relationship Id="rId31" Type="http://schemas.openxmlformats.org/officeDocument/2006/relationships/image" Target="../media/image24.png"/><Relationship Id="rId4" Type="http://schemas.openxmlformats.org/officeDocument/2006/relationships/tags" Target="../tags/tag253.xml"/><Relationship Id="rId9" Type="http://schemas.openxmlformats.org/officeDocument/2006/relationships/tags" Target="../tags/tag258.xml"/><Relationship Id="rId14" Type="http://schemas.openxmlformats.org/officeDocument/2006/relationships/tags" Target="../tags/tag263.xml"/><Relationship Id="rId22" Type="http://schemas.openxmlformats.org/officeDocument/2006/relationships/tags" Target="../tags/tag271.xml"/><Relationship Id="rId27" Type="http://schemas.openxmlformats.org/officeDocument/2006/relationships/notesSlide" Target="../notesSlides/notesSlide11.xml"/><Relationship Id="rId30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82.xml"/><Relationship Id="rId13" Type="http://schemas.openxmlformats.org/officeDocument/2006/relationships/tags" Target="../tags/tag287.xml"/><Relationship Id="rId18" Type="http://schemas.openxmlformats.org/officeDocument/2006/relationships/tags" Target="../tags/tag292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277.xml"/><Relationship Id="rId21" Type="http://schemas.openxmlformats.org/officeDocument/2006/relationships/tags" Target="../tags/tag295.xml"/><Relationship Id="rId7" Type="http://schemas.openxmlformats.org/officeDocument/2006/relationships/tags" Target="../tags/tag281.xml"/><Relationship Id="rId12" Type="http://schemas.openxmlformats.org/officeDocument/2006/relationships/tags" Target="../tags/tag286.xml"/><Relationship Id="rId17" Type="http://schemas.openxmlformats.org/officeDocument/2006/relationships/tags" Target="../tags/tag291.xml"/><Relationship Id="rId25" Type="http://schemas.openxmlformats.org/officeDocument/2006/relationships/tags" Target="../tags/tag299.xml"/><Relationship Id="rId2" Type="http://schemas.openxmlformats.org/officeDocument/2006/relationships/tags" Target="../tags/tag276.xml"/><Relationship Id="rId16" Type="http://schemas.openxmlformats.org/officeDocument/2006/relationships/tags" Target="../tags/tag290.xml"/><Relationship Id="rId20" Type="http://schemas.openxmlformats.org/officeDocument/2006/relationships/tags" Target="../tags/tag294.xml"/><Relationship Id="rId29" Type="http://schemas.openxmlformats.org/officeDocument/2006/relationships/image" Target="../media/image22.png"/><Relationship Id="rId1" Type="http://schemas.openxmlformats.org/officeDocument/2006/relationships/tags" Target="../tags/tag275.xml"/><Relationship Id="rId6" Type="http://schemas.openxmlformats.org/officeDocument/2006/relationships/tags" Target="../tags/tag280.xml"/><Relationship Id="rId11" Type="http://schemas.openxmlformats.org/officeDocument/2006/relationships/tags" Target="../tags/tag285.xml"/><Relationship Id="rId24" Type="http://schemas.openxmlformats.org/officeDocument/2006/relationships/tags" Target="../tags/tag298.xml"/><Relationship Id="rId5" Type="http://schemas.openxmlformats.org/officeDocument/2006/relationships/tags" Target="../tags/tag279.xml"/><Relationship Id="rId15" Type="http://schemas.openxmlformats.org/officeDocument/2006/relationships/tags" Target="../tags/tag289.xml"/><Relationship Id="rId23" Type="http://schemas.openxmlformats.org/officeDocument/2006/relationships/tags" Target="../tags/tag297.xml"/><Relationship Id="rId28" Type="http://schemas.openxmlformats.org/officeDocument/2006/relationships/image" Target="../media/image2.jpeg"/><Relationship Id="rId10" Type="http://schemas.openxmlformats.org/officeDocument/2006/relationships/tags" Target="../tags/tag284.xml"/><Relationship Id="rId19" Type="http://schemas.openxmlformats.org/officeDocument/2006/relationships/tags" Target="../tags/tag293.xml"/><Relationship Id="rId31" Type="http://schemas.openxmlformats.org/officeDocument/2006/relationships/image" Target="../media/image24.png"/><Relationship Id="rId4" Type="http://schemas.openxmlformats.org/officeDocument/2006/relationships/tags" Target="../tags/tag278.xml"/><Relationship Id="rId9" Type="http://schemas.openxmlformats.org/officeDocument/2006/relationships/tags" Target="../tags/tag283.xml"/><Relationship Id="rId14" Type="http://schemas.openxmlformats.org/officeDocument/2006/relationships/tags" Target="../tags/tag288.xml"/><Relationship Id="rId22" Type="http://schemas.openxmlformats.org/officeDocument/2006/relationships/tags" Target="../tags/tag296.xml"/><Relationship Id="rId27" Type="http://schemas.openxmlformats.org/officeDocument/2006/relationships/image" Target="../media/image12.png"/><Relationship Id="rId30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312.xml"/><Relationship Id="rId18" Type="http://schemas.openxmlformats.org/officeDocument/2006/relationships/tags" Target="../tags/tag317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302.xml"/><Relationship Id="rId21" Type="http://schemas.openxmlformats.org/officeDocument/2006/relationships/tags" Target="../tags/tag320.xml"/><Relationship Id="rId7" Type="http://schemas.openxmlformats.org/officeDocument/2006/relationships/tags" Target="../tags/tag306.xml"/><Relationship Id="rId12" Type="http://schemas.openxmlformats.org/officeDocument/2006/relationships/tags" Target="../tags/tag311.xml"/><Relationship Id="rId17" Type="http://schemas.openxmlformats.org/officeDocument/2006/relationships/tags" Target="../tags/tag316.xml"/><Relationship Id="rId25" Type="http://schemas.openxmlformats.org/officeDocument/2006/relationships/tags" Target="../tags/tag324.xml"/><Relationship Id="rId33" Type="http://schemas.openxmlformats.org/officeDocument/2006/relationships/image" Target="../media/image24.png"/><Relationship Id="rId2" Type="http://schemas.openxmlformats.org/officeDocument/2006/relationships/tags" Target="../tags/tag301.xml"/><Relationship Id="rId16" Type="http://schemas.openxmlformats.org/officeDocument/2006/relationships/tags" Target="../tags/tag315.xml"/><Relationship Id="rId20" Type="http://schemas.openxmlformats.org/officeDocument/2006/relationships/tags" Target="../tags/tag319.xml"/><Relationship Id="rId29" Type="http://schemas.openxmlformats.org/officeDocument/2006/relationships/image" Target="../media/image2.jpeg"/><Relationship Id="rId1" Type="http://schemas.openxmlformats.org/officeDocument/2006/relationships/tags" Target="../tags/tag300.xml"/><Relationship Id="rId6" Type="http://schemas.openxmlformats.org/officeDocument/2006/relationships/tags" Target="../tags/tag305.xml"/><Relationship Id="rId11" Type="http://schemas.openxmlformats.org/officeDocument/2006/relationships/tags" Target="../tags/tag310.xml"/><Relationship Id="rId24" Type="http://schemas.openxmlformats.org/officeDocument/2006/relationships/tags" Target="../tags/tag323.xml"/><Relationship Id="rId32" Type="http://schemas.openxmlformats.org/officeDocument/2006/relationships/image" Target="../media/image17.jpeg"/><Relationship Id="rId5" Type="http://schemas.openxmlformats.org/officeDocument/2006/relationships/tags" Target="../tags/tag304.xml"/><Relationship Id="rId15" Type="http://schemas.openxmlformats.org/officeDocument/2006/relationships/tags" Target="../tags/tag314.xml"/><Relationship Id="rId23" Type="http://schemas.openxmlformats.org/officeDocument/2006/relationships/tags" Target="../tags/tag322.xml"/><Relationship Id="rId28" Type="http://schemas.openxmlformats.org/officeDocument/2006/relationships/image" Target="../media/image12.png"/><Relationship Id="rId10" Type="http://schemas.openxmlformats.org/officeDocument/2006/relationships/tags" Target="../tags/tag309.xml"/><Relationship Id="rId19" Type="http://schemas.openxmlformats.org/officeDocument/2006/relationships/tags" Target="../tags/tag318.xml"/><Relationship Id="rId31" Type="http://schemas.openxmlformats.org/officeDocument/2006/relationships/image" Target="../media/image26.png"/><Relationship Id="rId4" Type="http://schemas.openxmlformats.org/officeDocument/2006/relationships/tags" Target="../tags/tag303.xml"/><Relationship Id="rId9" Type="http://schemas.openxmlformats.org/officeDocument/2006/relationships/tags" Target="../tags/tag308.xml"/><Relationship Id="rId14" Type="http://schemas.openxmlformats.org/officeDocument/2006/relationships/tags" Target="../tags/tag313.xml"/><Relationship Id="rId22" Type="http://schemas.openxmlformats.org/officeDocument/2006/relationships/tags" Target="../tags/tag321.xml"/><Relationship Id="rId27" Type="http://schemas.openxmlformats.org/officeDocument/2006/relationships/notesSlide" Target="../notesSlides/notesSlide12.xml"/><Relationship Id="rId30" Type="http://schemas.openxmlformats.org/officeDocument/2006/relationships/image" Target="../media/image22.png"/><Relationship Id="rId8" Type="http://schemas.openxmlformats.org/officeDocument/2006/relationships/tags" Target="../tags/tag30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337.xml"/><Relationship Id="rId18" Type="http://schemas.openxmlformats.org/officeDocument/2006/relationships/tags" Target="../tags/tag342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327.xml"/><Relationship Id="rId21" Type="http://schemas.openxmlformats.org/officeDocument/2006/relationships/tags" Target="../tags/tag345.xml"/><Relationship Id="rId7" Type="http://schemas.openxmlformats.org/officeDocument/2006/relationships/tags" Target="../tags/tag331.xml"/><Relationship Id="rId12" Type="http://schemas.openxmlformats.org/officeDocument/2006/relationships/tags" Target="../tags/tag336.xml"/><Relationship Id="rId17" Type="http://schemas.openxmlformats.org/officeDocument/2006/relationships/tags" Target="../tags/tag341.xml"/><Relationship Id="rId25" Type="http://schemas.openxmlformats.org/officeDocument/2006/relationships/tags" Target="../tags/tag349.xml"/><Relationship Id="rId33" Type="http://schemas.openxmlformats.org/officeDocument/2006/relationships/image" Target="../media/image24.png"/><Relationship Id="rId2" Type="http://schemas.openxmlformats.org/officeDocument/2006/relationships/tags" Target="../tags/tag326.xml"/><Relationship Id="rId16" Type="http://schemas.openxmlformats.org/officeDocument/2006/relationships/tags" Target="../tags/tag340.xml"/><Relationship Id="rId20" Type="http://schemas.openxmlformats.org/officeDocument/2006/relationships/tags" Target="../tags/tag344.xml"/><Relationship Id="rId29" Type="http://schemas.openxmlformats.org/officeDocument/2006/relationships/image" Target="../media/image2.jpeg"/><Relationship Id="rId1" Type="http://schemas.openxmlformats.org/officeDocument/2006/relationships/tags" Target="../tags/tag325.xml"/><Relationship Id="rId6" Type="http://schemas.openxmlformats.org/officeDocument/2006/relationships/tags" Target="../tags/tag330.xml"/><Relationship Id="rId11" Type="http://schemas.openxmlformats.org/officeDocument/2006/relationships/tags" Target="../tags/tag335.xml"/><Relationship Id="rId24" Type="http://schemas.openxmlformats.org/officeDocument/2006/relationships/tags" Target="../tags/tag348.xml"/><Relationship Id="rId32" Type="http://schemas.openxmlformats.org/officeDocument/2006/relationships/image" Target="../media/image28.png"/><Relationship Id="rId5" Type="http://schemas.openxmlformats.org/officeDocument/2006/relationships/tags" Target="../tags/tag329.xml"/><Relationship Id="rId15" Type="http://schemas.openxmlformats.org/officeDocument/2006/relationships/tags" Target="../tags/tag339.xml"/><Relationship Id="rId23" Type="http://schemas.openxmlformats.org/officeDocument/2006/relationships/tags" Target="../tags/tag347.xml"/><Relationship Id="rId28" Type="http://schemas.openxmlformats.org/officeDocument/2006/relationships/image" Target="../media/image12.png"/><Relationship Id="rId10" Type="http://schemas.openxmlformats.org/officeDocument/2006/relationships/tags" Target="../tags/tag334.xml"/><Relationship Id="rId19" Type="http://schemas.openxmlformats.org/officeDocument/2006/relationships/tags" Target="../tags/tag343.xml"/><Relationship Id="rId31" Type="http://schemas.openxmlformats.org/officeDocument/2006/relationships/image" Target="../media/image27.png"/><Relationship Id="rId4" Type="http://schemas.openxmlformats.org/officeDocument/2006/relationships/tags" Target="../tags/tag328.xml"/><Relationship Id="rId9" Type="http://schemas.openxmlformats.org/officeDocument/2006/relationships/tags" Target="../tags/tag333.xml"/><Relationship Id="rId14" Type="http://schemas.openxmlformats.org/officeDocument/2006/relationships/tags" Target="../tags/tag338.xml"/><Relationship Id="rId22" Type="http://schemas.openxmlformats.org/officeDocument/2006/relationships/tags" Target="../tags/tag346.xml"/><Relationship Id="rId27" Type="http://schemas.openxmlformats.org/officeDocument/2006/relationships/notesSlide" Target="../notesSlides/notesSlide13.xml"/><Relationship Id="rId30" Type="http://schemas.openxmlformats.org/officeDocument/2006/relationships/image" Target="../media/image22.png"/><Relationship Id="rId8" Type="http://schemas.openxmlformats.org/officeDocument/2006/relationships/tags" Target="../tags/tag33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57.xml"/><Relationship Id="rId13" Type="http://schemas.openxmlformats.org/officeDocument/2006/relationships/tags" Target="../tags/tag362.xml"/><Relationship Id="rId18" Type="http://schemas.openxmlformats.org/officeDocument/2006/relationships/tags" Target="../tags/tag367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352.xml"/><Relationship Id="rId21" Type="http://schemas.openxmlformats.org/officeDocument/2006/relationships/tags" Target="../tags/tag370.xml"/><Relationship Id="rId7" Type="http://schemas.openxmlformats.org/officeDocument/2006/relationships/tags" Target="../tags/tag356.xml"/><Relationship Id="rId12" Type="http://schemas.openxmlformats.org/officeDocument/2006/relationships/tags" Target="../tags/tag361.xml"/><Relationship Id="rId17" Type="http://schemas.openxmlformats.org/officeDocument/2006/relationships/tags" Target="../tags/tag366.xml"/><Relationship Id="rId25" Type="http://schemas.openxmlformats.org/officeDocument/2006/relationships/tags" Target="../tags/tag374.xml"/><Relationship Id="rId2" Type="http://schemas.openxmlformats.org/officeDocument/2006/relationships/tags" Target="../tags/tag351.xml"/><Relationship Id="rId16" Type="http://schemas.openxmlformats.org/officeDocument/2006/relationships/tags" Target="../tags/tag365.xml"/><Relationship Id="rId20" Type="http://schemas.openxmlformats.org/officeDocument/2006/relationships/tags" Target="../tags/tag369.xml"/><Relationship Id="rId1" Type="http://schemas.openxmlformats.org/officeDocument/2006/relationships/tags" Target="../tags/tag350.xml"/><Relationship Id="rId6" Type="http://schemas.openxmlformats.org/officeDocument/2006/relationships/tags" Target="../tags/tag355.xml"/><Relationship Id="rId11" Type="http://schemas.openxmlformats.org/officeDocument/2006/relationships/tags" Target="../tags/tag360.xml"/><Relationship Id="rId24" Type="http://schemas.openxmlformats.org/officeDocument/2006/relationships/tags" Target="../tags/tag373.xml"/><Relationship Id="rId5" Type="http://schemas.openxmlformats.org/officeDocument/2006/relationships/tags" Target="../tags/tag354.xml"/><Relationship Id="rId15" Type="http://schemas.openxmlformats.org/officeDocument/2006/relationships/tags" Target="../tags/tag364.xml"/><Relationship Id="rId23" Type="http://schemas.openxmlformats.org/officeDocument/2006/relationships/tags" Target="../tags/tag372.xml"/><Relationship Id="rId28" Type="http://schemas.openxmlformats.org/officeDocument/2006/relationships/image" Target="../media/image2.jpeg"/><Relationship Id="rId10" Type="http://schemas.openxmlformats.org/officeDocument/2006/relationships/tags" Target="../tags/tag359.xml"/><Relationship Id="rId19" Type="http://schemas.openxmlformats.org/officeDocument/2006/relationships/tags" Target="../tags/tag368.xml"/><Relationship Id="rId4" Type="http://schemas.openxmlformats.org/officeDocument/2006/relationships/tags" Target="../tags/tag353.xml"/><Relationship Id="rId9" Type="http://schemas.openxmlformats.org/officeDocument/2006/relationships/tags" Target="../tags/tag358.xml"/><Relationship Id="rId14" Type="http://schemas.openxmlformats.org/officeDocument/2006/relationships/tags" Target="../tags/tag363.xml"/><Relationship Id="rId22" Type="http://schemas.openxmlformats.org/officeDocument/2006/relationships/tags" Target="../tags/tag371.xml"/><Relationship Id="rId27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2.jpe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1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38.xml"/><Relationship Id="rId18" Type="http://schemas.openxmlformats.org/officeDocument/2006/relationships/tags" Target="../tags/tag43.xml"/><Relationship Id="rId26" Type="http://schemas.openxmlformats.org/officeDocument/2006/relationships/tags" Target="../tags/tag51.xml"/><Relationship Id="rId3" Type="http://schemas.openxmlformats.org/officeDocument/2006/relationships/tags" Target="../tags/tag28.xml"/><Relationship Id="rId21" Type="http://schemas.openxmlformats.org/officeDocument/2006/relationships/tags" Target="../tags/tag46.xml"/><Relationship Id="rId34" Type="http://schemas.openxmlformats.org/officeDocument/2006/relationships/image" Target="../media/image7.jpeg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5" Type="http://schemas.openxmlformats.org/officeDocument/2006/relationships/tags" Target="../tags/tag50.xml"/><Relationship Id="rId33" Type="http://schemas.openxmlformats.org/officeDocument/2006/relationships/image" Target="../media/image2.jpeg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0" Type="http://schemas.openxmlformats.org/officeDocument/2006/relationships/tags" Target="../tags/tag45.xml"/><Relationship Id="rId29" Type="http://schemas.openxmlformats.org/officeDocument/2006/relationships/image" Target="../media/image3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tags" Target="../tags/tag49.xml"/><Relationship Id="rId32" Type="http://schemas.openxmlformats.org/officeDocument/2006/relationships/image" Target="../media/image6.png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23" Type="http://schemas.openxmlformats.org/officeDocument/2006/relationships/tags" Target="../tags/tag48.xml"/><Relationship Id="rId28" Type="http://schemas.openxmlformats.org/officeDocument/2006/relationships/notesSlide" Target="../notesSlides/notesSlide3.xml"/><Relationship Id="rId10" Type="http://schemas.openxmlformats.org/officeDocument/2006/relationships/tags" Target="../tags/tag35.xml"/><Relationship Id="rId19" Type="http://schemas.openxmlformats.org/officeDocument/2006/relationships/tags" Target="../tags/tag44.xml"/><Relationship Id="rId31" Type="http://schemas.openxmlformats.org/officeDocument/2006/relationships/image" Target="../media/image5.png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tags" Target="../tags/tag47.xml"/><Relationship Id="rId27" Type="http://schemas.openxmlformats.org/officeDocument/2006/relationships/slideLayout" Target="../slideLayouts/slideLayout7.xml"/><Relationship Id="rId30" Type="http://schemas.openxmlformats.org/officeDocument/2006/relationships/image" Target="../media/image4.png"/><Relationship Id="rId8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tags" Target="../tags/tag69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54.xml"/><Relationship Id="rId21" Type="http://schemas.openxmlformats.org/officeDocument/2006/relationships/tags" Target="../tags/tag72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5" Type="http://schemas.openxmlformats.org/officeDocument/2006/relationships/tags" Target="../tags/tag76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20" Type="http://schemas.openxmlformats.org/officeDocument/2006/relationships/tags" Target="../tags/tag71.xml"/><Relationship Id="rId29" Type="http://schemas.openxmlformats.org/officeDocument/2006/relationships/image" Target="../media/image2.jpeg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24" Type="http://schemas.openxmlformats.org/officeDocument/2006/relationships/tags" Target="../tags/tag75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23" Type="http://schemas.openxmlformats.org/officeDocument/2006/relationships/tags" Target="../tags/tag74.xml"/><Relationship Id="rId28" Type="http://schemas.openxmlformats.org/officeDocument/2006/relationships/image" Target="../media/image8.png"/><Relationship Id="rId10" Type="http://schemas.openxmlformats.org/officeDocument/2006/relationships/tags" Target="../tags/tag61.xml"/><Relationship Id="rId19" Type="http://schemas.openxmlformats.org/officeDocument/2006/relationships/tags" Target="../tags/tag70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Relationship Id="rId22" Type="http://schemas.openxmlformats.org/officeDocument/2006/relationships/tags" Target="../tags/tag73.xml"/><Relationship Id="rId2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tags" Target="../tags/tag89.xml"/><Relationship Id="rId18" Type="http://schemas.openxmlformats.org/officeDocument/2006/relationships/tags" Target="../tags/tag94.xml"/><Relationship Id="rId26" Type="http://schemas.openxmlformats.org/officeDocument/2006/relationships/notesSlide" Target="../notesSlides/notesSlide5.xml"/><Relationship Id="rId3" Type="http://schemas.openxmlformats.org/officeDocument/2006/relationships/tags" Target="../tags/tag79.xml"/><Relationship Id="rId21" Type="http://schemas.openxmlformats.org/officeDocument/2006/relationships/tags" Target="../tags/tag97.xml"/><Relationship Id="rId7" Type="http://schemas.openxmlformats.org/officeDocument/2006/relationships/tags" Target="../tags/tag83.xml"/><Relationship Id="rId12" Type="http://schemas.openxmlformats.org/officeDocument/2006/relationships/tags" Target="../tags/tag88.xml"/><Relationship Id="rId17" Type="http://schemas.openxmlformats.org/officeDocument/2006/relationships/tags" Target="../tags/tag93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78.xml"/><Relationship Id="rId16" Type="http://schemas.openxmlformats.org/officeDocument/2006/relationships/tags" Target="../tags/tag92.xml"/><Relationship Id="rId20" Type="http://schemas.openxmlformats.org/officeDocument/2006/relationships/tags" Target="../tags/tag96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24" Type="http://schemas.openxmlformats.org/officeDocument/2006/relationships/tags" Target="../tags/tag100.xml"/><Relationship Id="rId5" Type="http://schemas.openxmlformats.org/officeDocument/2006/relationships/tags" Target="../tags/tag81.xml"/><Relationship Id="rId15" Type="http://schemas.openxmlformats.org/officeDocument/2006/relationships/tags" Target="../tags/tag91.xml"/><Relationship Id="rId23" Type="http://schemas.openxmlformats.org/officeDocument/2006/relationships/tags" Target="../tags/tag99.xml"/><Relationship Id="rId28" Type="http://schemas.openxmlformats.org/officeDocument/2006/relationships/image" Target="../media/image9.png"/><Relationship Id="rId10" Type="http://schemas.openxmlformats.org/officeDocument/2006/relationships/tags" Target="../tags/tag86.xml"/><Relationship Id="rId19" Type="http://schemas.openxmlformats.org/officeDocument/2006/relationships/tags" Target="../tags/tag95.xml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tags" Target="../tags/tag90.xml"/><Relationship Id="rId22" Type="http://schemas.openxmlformats.org/officeDocument/2006/relationships/tags" Target="../tags/tag98.xml"/><Relationship Id="rId27" Type="http://schemas.microsoft.com/office/2018/10/relationships/comments" Target="../comments/modernComment_14A_446E846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tags" Target="../tags/tag113.xml"/><Relationship Id="rId18" Type="http://schemas.openxmlformats.org/officeDocument/2006/relationships/tags" Target="../tags/tag118.xml"/><Relationship Id="rId26" Type="http://schemas.openxmlformats.org/officeDocument/2006/relationships/notesSlide" Target="../notesSlides/notesSlide6.xml"/><Relationship Id="rId3" Type="http://schemas.openxmlformats.org/officeDocument/2006/relationships/tags" Target="../tags/tag103.xml"/><Relationship Id="rId21" Type="http://schemas.openxmlformats.org/officeDocument/2006/relationships/tags" Target="../tags/tag121.xml"/><Relationship Id="rId7" Type="http://schemas.openxmlformats.org/officeDocument/2006/relationships/tags" Target="../tags/tag107.xml"/><Relationship Id="rId12" Type="http://schemas.openxmlformats.org/officeDocument/2006/relationships/tags" Target="../tags/tag112.xml"/><Relationship Id="rId17" Type="http://schemas.openxmlformats.org/officeDocument/2006/relationships/tags" Target="../tags/tag117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102.xml"/><Relationship Id="rId16" Type="http://schemas.openxmlformats.org/officeDocument/2006/relationships/tags" Target="../tags/tag116.xml"/><Relationship Id="rId20" Type="http://schemas.openxmlformats.org/officeDocument/2006/relationships/tags" Target="../tags/tag120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24" Type="http://schemas.openxmlformats.org/officeDocument/2006/relationships/tags" Target="../tags/tag124.xml"/><Relationship Id="rId5" Type="http://schemas.openxmlformats.org/officeDocument/2006/relationships/tags" Target="../tags/tag105.xml"/><Relationship Id="rId15" Type="http://schemas.openxmlformats.org/officeDocument/2006/relationships/tags" Target="../tags/tag115.xml"/><Relationship Id="rId23" Type="http://schemas.openxmlformats.org/officeDocument/2006/relationships/tags" Target="../tags/tag123.xml"/><Relationship Id="rId10" Type="http://schemas.openxmlformats.org/officeDocument/2006/relationships/tags" Target="../tags/tag110.xml"/><Relationship Id="rId19" Type="http://schemas.openxmlformats.org/officeDocument/2006/relationships/tags" Target="../tags/tag119.xml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tags" Target="../tags/tag114.xml"/><Relationship Id="rId22" Type="http://schemas.openxmlformats.org/officeDocument/2006/relationships/tags" Target="../tags/tag122.xml"/><Relationship Id="rId27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tags" Target="../tags/tag137.xml"/><Relationship Id="rId18" Type="http://schemas.openxmlformats.org/officeDocument/2006/relationships/tags" Target="../tags/tag142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127.xml"/><Relationship Id="rId21" Type="http://schemas.openxmlformats.org/officeDocument/2006/relationships/tags" Target="../tags/tag145.xml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17" Type="http://schemas.openxmlformats.org/officeDocument/2006/relationships/tags" Target="../tags/tag141.xml"/><Relationship Id="rId25" Type="http://schemas.openxmlformats.org/officeDocument/2006/relationships/tags" Target="../tags/tag149.xml"/><Relationship Id="rId2" Type="http://schemas.openxmlformats.org/officeDocument/2006/relationships/tags" Target="../tags/tag126.xml"/><Relationship Id="rId16" Type="http://schemas.openxmlformats.org/officeDocument/2006/relationships/tags" Target="../tags/tag140.xml"/><Relationship Id="rId20" Type="http://schemas.openxmlformats.org/officeDocument/2006/relationships/tags" Target="../tags/tag144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24" Type="http://schemas.openxmlformats.org/officeDocument/2006/relationships/tags" Target="../tags/tag148.xml"/><Relationship Id="rId5" Type="http://schemas.openxmlformats.org/officeDocument/2006/relationships/tags" Target="../tags/tag129.xml"/><Relationship Id="rId15" Type="http://schemas.openxmlformats.org/officeDocument/2006/relationships/tags" Target="../tags/tag139.xml"/><Relationship Id="rId23" Type="http://schemas.openxmlformats.org/officeDocument/2006/relationships/tags" Target="../tags/tag147.xml"/><Relationship Id="rId28" Type="http://schemas.openxmlformats.org/officeDocument/2006/relationships/image" Target="../media/image11.png"/><Relationship Id="rId10" Type="http://schemas.openxmlformats.org/officeDocument/2006/relationships/tags" Target="../tags/tag134.xml"/><Relationship Id="rId19" Type="http://schemas.openxmlformats.org/officeDocument/2006/relationships/tags" Target="../tags/tag143.xml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tags" Target="../tags/tag138.xml"/><Relationship Id="rId22" Type="http://schemas.openxmlformats.org/officeDocument/2006/relationships/tags" Target="../tags/tag146.xml"/><Relationship Id="rId2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13" Type="http://schemas.openxmlformats.org/officeDocument/2006/relationships/tags" Target="../tags/tag162.xml"/><Relationship Id="rId18" Type="http://schemas.openxmlformats.org/officeDocument/2006/relationships/tags" Target="../tags/tag167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152.xml"/><Relationship Id="rId21" Type="http://schemas.openxmlformats.org/officeDocument/2006/relationships/tags" Target="../tags/tag170.xml"/><Relationship Id="rId7" Type="http://schemas.openxmlformats.org/officeDocument/2006/relationships/tags" Target="../tags/tag156.xml"/><Relationship Id="rId12" Type="http://schemas.openxmlformats.org/officeDocument/2006/relationships/tags" Target="../tags/tag161.xml"/><Relationship Id="rId17" Type="http://schemas.openxmlformats.org/officeDocument/2006/relationships/tags" Target="../tags/tag166.xml"/><Relationship Id="rId25" Type="http://schemas.openxmlformats.org/officeDocument/2006/relationships/tags" Target="../tags/tag174.xml"/><Relationship Id="rId2" Type="http://schemas.openxmlformats.org/officeDocument/2006/relationships/tags" Target="../tags/tag151.xml"/><Relationship Id="rId16" Type="http://schemas.openxmlformats.org/officeDocument/2006/relationships/tags" Target="../tags/tag165.xml"/><Relationship Id="rId20" Type="http://schemas.openxmlformats.org/officeDocument/2006/relationships/tags" Target="../tags/tag169.xml"/><Relationship Id="rId29" Type="http://schemas.openxmlformats.org/officeDocument/2006/relationships/image" Target="../media/image13.png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tags" Target="../tags/tag160.xml"/><Relationship Id="rId24" Type="http://schemas.openxmlformats.org/officeDocument/2006/relationships/tags" Target="../tags/tag173.xml"/><Relationship Id="rId32" Type="http://schemas.openxmlformats.org/officeDocument/2006/relationships/image" Target="../media/image2.jpeg"/><Relationship Id="rId5" Type="http://schemas.openxmlformats.org/officeDocument/2006/relationships/tags" Target="../tags/tag154.xml"/><Relationship Id="rId15" Type="http://schemas.openxmlformats.org/officeDocument/2006/relationships/tags" Target="../tags/tag164.xml"/><Relationship Id="rId23" Type="http://schemas.openxmlformats.org/officeDocument/2006/relationships/tags" Target="../tags/tag172.xml"/><Relationship Id="rId28" Type="http://schemas.openxmlformats.org/officeDocument/2006/relationships/image" Target="../media/image12.png"/><Relationship Id="rId10" Type="http://schemas.openxmlformats.org/officeDocument/2006/relationships/tags" Target="../tags/tag159.xml"/><Relationship Id="rId19" Type="http://schemas.openxmlformats.org/officeDocument/2006/relationships/tags" Target="../tags/tag168.xml"/><Relationship Id="rId31" Type="http://schemas.openxmlformats.org/officeDocument/2006/relationships/image" Target="../media/image15.png"/><Relationship Id="rId4" Type="http://schemas.openxmlformats.org/officeDocument/2006/relationships/tags" Target="../tags/tag153.xml"/><Relationship Id="rId9" Type="http://schemas.openxmlformats.org/officeDocument/2006/relationships/tags" Target="../tags/tag158.xml"/><Relationship Id="rId14" Type="http://schemas.openxmlformats.org/officeDocument/2006/relationships/tags" Target="../tags/tag163.xml"/><Relationship Id="rId22" Type="http://schemas.openxmlformats.org/officeDocument/2006/relationships/tags" Target="../tags/tag171.xml"/><Relationship Id="rId27" Type="http://schemas.openxmlformats.org/officeDocument/2006/relationships/notesSlide" Target="../notesSlides/notesSlide8.xml"/><Relationship Id="rId30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87.xml"/><Relationship Id="rId18" Type="http://schemas.openxmlformats.org/officeDocument/2006/relationships/tags" Target="../tags/tag192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177.xml"/><Relationship Id="rId21" Type="http://schemas.openxmlformats.org/officeDocument/2006/relationships/tags" Target="../tags/tag195.xml"/><Relationship Id="rId34" Type="http://schemas.openxmlformats.org/officeDocument/2006/relationships/image" Target="../media/image20.png"/><Relationship Id="rId7" Type="http://schemas.openxmlformats.org/officeDocument/2006/relationships/tags" Target="../tags/tag181.xml"/><Relationship Id="rId12" Type="http://schemas.openxmlformats.org/officeDocument/2006/relationships/tags" Target="../tags/tag186.xml"/><Relationship Id="rId17" Type="http://schemas.openxmlformats.org/officeDocument/2006/relationships/tags" Target="../tags/tag191.xml"/><Relationship Id="rId25" Type="http://schemas.openxmlformats.org/officeDocument/2006/relationships/tags" Target="../tags/tag199.xml"/><Relationship Id="rId33" Type="http://schemas.openxmlformats.org/officeDocument/2006/relationships/image" Target="../media/image19.png"/><Relationship Id="rId2" Type="http://schemas.openxmlformats.org/officeDocument/2006/relationships/tags" Target="../tags/tag176.xml"/><Relationship Id="rId16" Type="http://schemas.openxmlformats.org/officeDocument/2006/relationships/tags" Target="../tags/tag190.xml"/><Relationship Id="rId20" Type="http://schemas.openxmlformats.org/officeDocument/2006/relationships/tags" Target="../tags/tag194.xml"/><Relationship Id="rId29" Type="http://schemas.openxmlformats.org/officeDocument/2006/relationships/image" Target="../media/image2.jpeg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11" Type="http://schemas.openxmlformats.org/officeDocument/2006/relationships/tags" Target="../tags/tag185.xml"/><Relationship Id="rId24" Type="http://schemas.openxmlformats.org/officeDocument/2006/relationships/tags" Target="../tags/tag198.xml"/><Relationship Id="rId32" Type="http://schemas.openxmlformats.org/officeDocument/2006/relationships/image" Target="../media/image18.png"/><Relationship Id="rId5" Type="http://schemas.openxmlformats.org/officeDocument/2006/relationships/tags" Target="../tags/tag179.xml"/><Relationship Id="rId15" Type="http://schemas.openxmlformats.org/officeDocument/2006/relationships/tags" Target="../tags/tag189.xml"/><Relationship Id="rId23" Type="http://schemas.openxmlformats.org/officeDocument/2006/relationships/tags" Target="../tags/tag197.xml"/><Relationship Id="rId28" Type="http://schemas.openxmlformats.org/officeDocument/2006/relationships/image" Target="../media/image12.png"/><Relationship Id="rId10" Type="http://schemas.openxmlformats.org/officeDocument/2006/relationships/tags" Target="../tags/tag184.xml"/><Relationship Id="rId19" Type="http://schemas.openxmlformats.org/officeDocument/2006/relationships/tags" Target="../tags/tag193.xml"/><Relationship Id="rId31" Type="http://schemas.openxmlformats.org/officeDocument/2006/relationships/image" Target="../media/image17.jpeg"/><Relationship Id="rId4" Type="http://schemas.openxmlformats.org/officeDocument/2006/relationships/tags" Target="../tags/tag178.xml"/><Relationship Id="rId9" Type="http://schemas.openxmlformats.org/officeDocument/2006/relationships/tags" Target="../tags/tag183.xml"/><Relationship Id="rId14" Type="http://schemas.openxmlformats.org/officeDocument/2006/relationships/tags" Target="../tags/tag188.xml"/><Relationship Id="rId22" Type="http://schemas.openxmlformats.org/officeDocument/2006/relationships/tags" Target="../tags/tag196.xml"/><Relationship Id="rId27" Type="http://schemas.openxmlformats.org/officeDocument/2006/relationships/notesSlide" Target="../notesSlides/notesSlide9.xml"/><Relationship Id="rId30" Type="http://schemas.openxmlformats.org/officeDocument/2006/relationships/image" Target="../media/image16.png"/><Relationship Id="rId35" Type="http://schemas.openxmlformats.org/officeDocument/2006/relationships/image" Target="../media/image21.png"/><Relationship Id="rId8" Type="http://schemas.openxmlformats.org/officeDocument/2006/relationships/tags" Target="../tags/tag1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65C427-2F13-4A95-ABDC-C1ACD35A1DE8}"/>
              </a:ext>
            </a:extLst>
          </p:cNvPr>
          <p:cNvSpPr/>
          <p:nvPr/>
        </p:nvSpPr>
        <p:spPr>
          <a:xfrm>
            <a:off x="2282180" y="211138"/>
            <a:ext cx="1164042" cy="13345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dashboard</a:t>
            </a: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Re:In</a:t>
            </a:r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UI-07)</a:t>
            </a:r>
            <a:endParaRPr lang="en-US" altLang="ko-KR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E16572-2B50-4347-BBC5-66B6475AA162}"/>
              </a:ext>
            </a:extLst>
          </p:cNvPr>
          <p:cNvSpPr/>
          <p:nvPr/>
        </p:nvSpPr>
        <p:spPr>
          <a:xfrm>
            <a:off x="752202" y="211138"/>
            <a:ext cx="1065390" cy="13345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dashboard</a:t>
            </a: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Re:In</a:t>
            </a:r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UI-04~06)</a:t>
            </a:r>
          </a:p>
          <a:p>
            <a:pPr algn="ctr"/>
            <a:endParaRPr lang="en-US" altLang="ko-KR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UC-102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12FC9C-0D4A-4F77-A462-4919F0795D1F}"/>
              </a:ext>
            </a:extLst>
          </p:cNvPr>
          <p:cNvSpPr/>
          <p:nvPr/>
        </p:nvSpPr>
        <p:spPr>
          <a:xfrm>
            <a:off x="707380" y="1866640"/>
            <a:ext cx="1164042" cy="13345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and load a project</a:t>
            </a: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Re:In</a:t>
            </a:r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UI-01~02)</a:t>
            </a:r>
          </a:p>
          <a:p>
            <a:pPr algn="ctr"/>
            <a:endParaRPr lang="en-US" altLang="ko-KR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UC-101</a:t>
            </a: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UC-103</a:t>
            </a:r>
            <a:endParaRPr lang="ko-KR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8AD340-E101-4A2C-9CED-3728CC1155E0}"/>
              </a:ext>
            </a:extLst>
          </p:cNvPr>
          <p:cNvSpPr/>
          <p:nvPr/>
        </p:nvSpPr>
        <p:spPr>
          <a:xfrm>
            <a:off x="2336010" y="1866640"/>
            <a:ext cx="1164042" cy="13345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Work</a:t>
            </a: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Re:In</a:t>
            </a:r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UI-03)</a:t>
            </a:r>
          </a:p>
          <a:p>
            <a:pPr algn="ctr"/>
            <a:endParaRPr lang="en-US" altLang="ko-KR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UC-104</a:t>
            </a: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UC-105</a:t>
            </a:r>
            <a:endParaRPr lang="en-US" altLang="ko-KR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135AC5A-C70B-4108-90E8-DC819D7C366D}"/>
              </a:ext>
            </a:extLst>
          </p:cNvPr>
          <p:cNvSpPr/>
          <p:nvPr/>
        </p:nvSpPr>
        <p:spPr>
          <a:xfrm>
            <a:off x="4053370" y="1866639"/>
            <a:ext cx="1052030" cy="13345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template and upload meta information</a:t>
            </a: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Re:In</a:t>
            </a:r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CETA-01)</a:t>
            </a:r>
          </a:p>
          <a:p>
            <a:pPr algn="ctr"/>
            <a:endParaRPr lang="en-US" altLang="ko-KR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UC-106</a:t>
            </a: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UC-107</a:t>
            </a:r>
            <a:endParaRPr lang="en-US" altLang="ko-KR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B079090-B5D4-418A-9344-C61B5360CA54}"/>
              </a:ext>
            </a:extLst>
          </p:cNvPr>
          <p:cNvSpPr/>
          <p:nvPr/>
        </p:nvSpPr>
        <p:spPr>
          <a:xfrm>
            <a:off x="5605630" y="1866639"/>
            <a:ext cx="1164042" cy="13345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design and upload</a:t>
            </a: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Re:In</a:t>
            </a:r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CETA-02~03)</a:t>
            </a:r>
          </a:p>
          <a:p>
            <a:pPr algn="ctr"/>
            <a:endParaRPr lang="en-US" altLang="ko-KR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UC-108</a:t>
            </a: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UC-109</a:t>
            </a:r>
            <a:endParaRPr lang="ko-KR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EFDD3F4-CAB1-4525-A5A4-FE0CE02D4E8A}"/>
              </a:ext>
            </a:extLst>
          </p:cNvPr>
          <p:cNvSpPr/>
          <p:nvPr/>
        </p:nvSpPr>
        <p:spPr>
          <a:xfrm>
            <a:off x="7238727" y="1866639"/>
            <a:ext cx="1164042" cy="13345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Upload full meta file</a:t>
            </a: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Re:In</a:t>
            </a:r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UI-08)</a:t>
            </a:r>
          </a:p>
          <a:p>
            <a:pPr algn="ctr"/>
            <a:endParaRPr lang="en-US" altLang="ko-KR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UC-110</a:t>
            </a:r>
            <a:endParaRPr lang="ko-KR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4C35A57-55A6-47E6-96C9-A7862EB94B73}"/>
              </a:ext>
            </a:extLst>
          </p:cNvPr>
          <p:cNvSpPr/>
          <p:nvPr/>
        </p:nvSpPr>
        <p:spPr>
          <a:xfrm>
            <a:off x="5579030" y="3529553"/>
            <a:ext cx="1164042" cy="13345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Balance Measurement</a:t>
            </a: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Re:In</a:t>
            </a:r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UI-09~10)</a:t>
            </a:r>
          </a:p>
          <a:p>
            <a:pPr algn="ctr"/>
            <a:endParaRPr lang="en-US" altLang="ko-KR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UC-111</a:t>
            </a:r>
            <a:endParaRPr lang="ko-KR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58B139-D7D1-4753-9838-A96B30FE39C7}"/>
              </a:ext>
            </a:extLst>
          </p:cNvPr>
          <p:cNvSpPr/>
          <p:nvPr/>
        </p:nvSpPr>
        <p:spPr>
          <a:xfrm>
            <a:off x="7238727" y="3529552"/>
            <a:ext cx="1164042" cy="13345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qualitative evaluation</a:t>
            </a:r>
          </a:p>
          <a:p>
            <a:pPr algn="ctr"/>
            <a:r>
              <a:rPr lang="fr-FR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(Re:In UI-11)</a:t>
            </a:r>
          </a:p>
          <a:p>
            <a:pPr algn="ctr"/>
            <a:endParaRPr lang="fr-FR" altLang="ko-KR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UC-113</a:t>
            </a:r>
            <a:endParaRPr lang="ko-KR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4A8636-6F67-4E45-BF7C-A124463FBA53}"/>
              </a:ext>
            </a:extLst>
          </p:cNvPr>
          <p:cNvSpPr/>
          <p:nvPr/>
        </p:nvSpPr>
        <p:spPr>
          <a:xfrm>
            <a:off x="5579030" y="5275017"/>
            <a:ext cx="1164042" cy="13345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 setting and pricing simulation</a:t>
            </a: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Re:In</a:t>
            </a:r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Edge-01)</a:t>
            </a:r>
          </a:p>
          <a:p>
            <a:pPr algn="ctr"/>
            <a:endParaRPr lang="en-US" altLang="ko-KR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UC-112</a:t>
            </a:r>
            <a:endParaRPr lang="ko-KR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97402B0-7FDB-4FA0-ACF2-0EAEF993C71C}"/>
              </a:ext>
            </a:extLst>
          </p:cNvPr>
          <p:cNvSpPr/>
          <p:nvPr/>
        </p:nvSpPr>
        <p:spPr>
          <a:xfrm>
            <a:off x="7238727" y="5275017"/>
            <a:ext cx="1164042" cy="13345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base and edit metadata</a:t>
            </a: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Re:In</a:t>
            </a:r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Edge-02)</a:t>
            </a:r>
          </a:p>
          <a:p>
            <a:pPr algn="ctr"/>
            <a:endParaRPr lang="en-US" altLang="ko-KR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UC-114</a:t>
            </a:r>
            <a:endParaRPr lang="ko-KR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0E01B6F-09BF-44EB-B6BC-23CB3F90271A}"/>
              </a:ext>
            </a:extLst>
          </p:cNvPr>
          <p:cNvSpPr/>
          <p:nvPr/>
        </p:nvSpPr>
        <p:spPr>
          <a:xfrm>
            <a:off x="8866674" y="5275017"/>
            <a:ext cx="1164042" cy="13345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</a:t>
            </a: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Re:In</a:t>
            </a:r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Edge-03~04)</a:t>
            </a:r>
          </a:p>
          <a:p>
            <a:pPr algn="ctr"/>
            <a:endParaRPr lang="en-US" altLang="ko-KR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UC-116</a:t>
            </a: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UC-117</a:t>
            </a:r>
            <a:endParaRPr lang="ko-KR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2289807-9462-4966-83D7-2FE1382143C6}"/>
              </a:ext>
            </a:extLst>
          </p:cNvPr>
          <p:cNvSpPr/>
          <p:nvPr/>
        </p:nvSpPr>
        <p:spPr>
          <a:xfrm>
            <a:off x="10558121" y="5275017"/>
            <a:ext cx="1164042" cy="13345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Incresing</a:t>
            </a:r>
            <a:endParaRPr lang="en-US" altLang="ko-KR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Re:In</a:t>
            </a:r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Edge-05)</a:t>
            </a:r>
          </a:p>
          <a:p>
            <a:pPr algn="ctr"/>
            <a:endParaRPr lang="en-US" altLang="ko-KR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UC-116</a:t>
            </a:r>
            <a:endParaRPr lang="ko-KR" altLang="en-US" sz="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C7D931F-737F-4398-AD74-BCABB2B57EE1}"/>
              </a:ext>
            </a:extLst>
          </p:cNvPr>
          <p:cNvCxnSpPr>
            <a:cxnSpLocks/>
            <a:stCxn id="25" idx="3"/>
            <a:endCxn id="2" idx="1"/>
          </p:cNvCxnSpPr>
          <p:nvPr/>
        </p:nvCxnSpPr>
        <p:spPr>
          <a:xfrm>
            <a:off x="1817592" y="878412"/>
            <a:ext cx="4645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89B7EB9-2FDD-4711-B495-94EB47FD701F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1284897" y="1545685"/>
            <a:ext cx="4504" cy="32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C65E0BA-0828-4562-A509-4FE359371AFE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1284897" y="1545685"/>
            <a:ext cx="1633134" cy="32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5">
            <a:extLst>
              <a:ext uri="{FF2B5EF4-FFF2-40B4-BE49-F238E27FC236}">
                <a16:creationId xmlns:a16="http://schemas.microsoft.com/office/drawing/2014/main" id="{3E1D3C8F-61D7-482E-BBC6-C338E29551E6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3500052" y="2533913"/>
            <a:ext cx="55331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8887654-40F1-4CB4-8DD0-87687182E12F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5105400" y="2533913"/>
            <a:ext cx="5002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55">
            <a:extLst>
              <a:ext uri="{FF2B5EF4-FFF2-40B4-BE49-F238E27FC236}">
                <a16:creationId xmlns:a16="http://schemas.microsoft.com/office/drawing/2014/main" id="{D7BE0D3F-9775-41A6-9C8B-9A1E1D7F7E68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6769672" y="2533913"/>
            <a:ext cx="469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63">
            <a:extLst>
              <a:ext uri="{FF2B5EF4-FFF2-40B4-BE49-F238E27FC236}">
                <a16:creationId xmlns:a16="http://schemas.microsoft.com/office/drawing/2014/main" id="{ACF28572-62ED-438C-A341-CE0F45FFB80D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rot="5400000" flipH="1" flipV="1">
            <a:off x="6826716" y="2535522"/>
            <a:ext cx="328367" cy="165969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55">
            <a:extLst>
              <a:ext uri="{FF2B5EF4-FFF2-40B4-BE49-F238E27FC236}">
                <a16:creationId xmlns:a16="http://schemas.microsoft.com/office/drawing/2014/main" id="{754E7A40-3859-491C-AE71-34EFDABF3F0A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6743072" y="4196826"/>
            <a:ext cx="4956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55">
            <a:extLst>
              <a:ext uri="{FF2B5EF4-FFF2-40B4-BE49-F238E27FC236}">
                <a16:creationId xmlns:a16="http://schemas.microsoft.com/office/drawing/2014/main" id="{FB064241-95B1-47A8-B3C3-28CBE60CC349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6161051" y="4864100"/>
            <a:ext cx="0" cy="41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63">
            <a:extLst>
              <a:ext uri="{FF2B5EF4-FFF2-40B4-BE49-F238E27FC236}">
                <a16:creationId xmlns:a16="http://schemas.microsoft.com/office/drawing/2014/main" id="{68DE2F29-0B2C-4835-AD3B-4FFC17D89E21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6743072" y="5942291"/>
            <a:ext cx="4956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63">
            <a:extLst>
              <a:ext uri="{FF2B5EF4-FFF2-40B4-BE49-F238E27FC236}">
                <a16:creationId xmlns:a16="http://schemas.microsoft.com/office/drawing/2014/main" id="{99DE6797-6C4B-49A2-8DC3-F9C9C163BC51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8402769" y="5942291"/>
            <a:ext cx="4639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55">
            <a:extLst>
              <a:ext uri="{FF2B5EF4-FFF2-40B4-BE49-F238E27FC236}">
                <a16:creationId xmlns:a16="http://schemas.microsoft.com/office/drawing/2014/main" id="{3F6D72E5-04EB-48CB-9337-9657157ABA13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10030716" y="5942291"/>
            <a:ext cx="527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55">
            <a:extLst>
              <a:ext uri="{FF2B5EF4-FFF2-40B4-BE49-F238E27FC236}">
                <a16:creationId xmlns:a16="http://schemas.microsoft.com/office/drawing/2014/main" id="{5E4F26C4-E473-463C-B0F6-75DEF130C94E}"/>
              </a:ext>
            </a:extLst>
          </p:cNvPr>
          <p:cNvCxnSpPr>
            <a:cxnSpLocks/>
            <a:stCxn id="2" idx="2"/>
            <a:endCxn id="27" idx="0"/>
          </p:cNvCxnSpPr>
          <p:nvPr/>
        </p:nvCxnSpPr>
        <p:spPr>
          <a:xfrm flipH="1">
            <a:off x="1289401" y="1545685"/>
            <a:ext cx="1574800" cy="32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01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D50D5097-675A-64CB-6AEB-65DD57EFDE0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92346" y="421217"/>
            <a:ext cx="9406133" cy="6015565"/>
            <a:chOff x="785234" y="1336279"/>
            <a:chExt cx="6208786" cy="4136810"/>
          </a:xfrm>
        </p:grpSpPr>
        <p:sp>
          <p:nvSpPr>
            <p:cNvPr id="3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B48F329-7589-E6F4-DECA-B02824C29FF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5" y="1336279"/>
              <a:ext cx="6208785" cy="413680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1AC97A-5667-DAE3-9345-FB179A1EBBE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85234" y="1488787"/>
              <a:ext cx="6208785" cy="2176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01CAC7-8EF0-8B63-4B45-8B94FAADA8D3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853728" y="1549159"/>
              <a:ext cx="94309" cy="91703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D046C9D-B98F-7128-46D8-A36E99C1E71D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079020" y="1549159"/>
              <a:ext cx="94309" cy="91703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0BF248A-FA7F-7F86-3B63-C996D2840E7A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309553" y="1544792"/>
              <a:ext cx="94309" cy="100436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A21DF52-C639-35F8-F479-090FF150352A}"/>
                </a:ext>
              </a:extLst>
            </p:cNvPr>
            <p:cNvCxnSpPr>
              <a:cxnSpLocks noChangeAspect="1"/>
            </p:cNvCxnSpPr>
            <p:nvPr>
              <p:custDataLst>
                <p:tags r:id="rId7"/>
              </p:custDataLst>
            </p:nvPr>
          </p:nvCxnSpPr>
          <p:spPr>
            <a:xfrm>
              <a:off x="1536942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FF0D655-74E5-28DD-C6EF-B0907891BD2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40087" y="1523143"/>
              <a:ext cx="4225109" cy="13545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example.com</a:t>
              </a:r>
            </a:p>
          </p:txBody>
        </p:sp>
        <p:sp>
          <p:nvSpPr>
            <p:cNvPr id="10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51FB77-E519-ED48-4320-39E828D83A58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65196" y="1548613"/>
              <a:ext cx="96404" cy="92795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85770A-860E-1E3C-1697-06CB56B96CC5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912947" y="1544792"/>
              <a:ext cx="95357" cy="100436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86FD0C9-EECC-2121-CC5E-B1695CE2FD4B}"/>
                </a:ext>
              </a:extLst>
            </p:cNvPr>
            <p:cNvCxnSpPr>
              <a:cxnSpLocks noChangeAspect="1"/>
            </p:cNvCxnSpPr>
            <p:nvPr>
              <p:custDataLst>
                <p:tags r:id="rId11"/>
              </p:custDataLst>
            </p:nvPr>
          </p:nvCxnSpPr>
          <p:spPr>
            <a:xfrm>
              <a:off x="6061744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489C4E4-76D7-CE95-A330-A4CD1F17791F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207923" y="1567172"/>
              <a:ext cx="95356" cy="55677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D00D311-49D2-0914-3C54-77410FC47ABC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425358" y="1550251"/>
              <a:ext cx="86973" cy="89519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07687B-772D-09FC-E0DD-01DE8D343047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623406" y="1545338"/>
              <a:ext cx="95356" cy="99345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BD42086-D193-4C76-943A-D3B739C4FE0D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835077" y="1586276"/>
              <a:ext cx="83830" cy="17467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604DC2-3FBD-3C76-5806-356F5208366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85236" y="1336279"/>
              <a:ext cx="948184" cy="1522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225A3DE-43AA-C90C-D833-11C1FC21D369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>
              <a:off x="1622868" y="1381310"/>
              <a:ext cx="49250" cy="52402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2F0AB61-EF55-17DE-2D42-4BA6CA312196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831676" y="1367118"/>
              <a:ext cx="77019" cy="8024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A86516B-7558-703B-D99E-BE4BD7D8EC5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33418" y="1336279"/>
              <a:ext cx="5260602" cy="15229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80CF10E-C629-8883-D058-805F409ECC71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>
              <a:off x="1782669" y="1375306"/>
              <a:ext cx="56585" cy="61135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2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501C9F1-D1F7-35A0-AF51-922ACFA5D48B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785234" y="1706418"/>
              <a:ext cx="6208785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EE3E78F-9AE0-C9B8-92FA-58D8337086F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419558" y="1409806"/>
              <a:ext cx="49250" cy="545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AE280F5-7F7D-6F9E-B61E-7AB3D22DAC01}"/>
                </a:ext>
              </a:extLst>
            </p:cNvPr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638564" y="1386333"/>
              <a:ext cx="48202" cy="52402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141475-0466-C125-6E10-22678C621C20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>
              <a:off x="6857571" y="1385242"/>
              <a:ext cx="49250" cy="5458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E98F563-1199-5F43-FB1F-BB1A38D0052D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5235" y="1336279"/>
              <a:ext cx="6208785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996D5777-A587-0FD4-087D-76B4DE352309}"/>
              </a:ext>
            </a:extLst>
          </p:cNvPr>
          <p:cNvPicPr>
            <a:picLocks noChangeAspect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9672" y="1047247"/>
            <a:ext cx="9339290" cy="36198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65E8F5-593A-F97A-A92E-1A5838699BD1}"/>
              </a:ext>
            </a:extLst>
          </p:cNvPr>
          <p:cNvSpPr/>
          <p:nvPr/>
        </p:nvSpPr>
        <p:spPr>
          <a:xfrm>
            <a:off x="1712817" y="1054106"/>
            <a:ext cx="718345" cy="361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/>
          </a:p>
        </p:txBody>
      </p:sp>
      <p:pic>
        <p:nvPicPr>
          <p:cNvPr id="31" name="Picture 2" descr="가천대 저널리즘MBA 개설…오는 12월 1기 원생 모집 - 르몽드디플로마티크">
            <a:extLst>
              <a:ext uri="{FF2B5EF4-FFF2-40B4-BE49-F238E27FC236}">
                <a16:creationId xmlns:a16="http://schemas.microsoft.com/office/drawing/2014/main" id="{252C34A9-33D3-4601-1BA8-F7E1F538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77" y="993796"/>
            <a:ext cx="582994" cy="5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1E4B55A5-156F-9F42-FE9E-B227FA2CB7F4}"/>
              </a:ext>
            </a:extLst>
          </p:cNvPr>
          <p:cNvGrpSpPr/>
          <p:nvPr/>
        </p:nvGrpSpPr>
        <p:grpSpPr>
          <a:xfrm>
            <a:off x="7835054" y="1462685"/>
            <a:ext cx="2694015" cy="4850512"/>
            <a:chOff x="7835054" y="1462685"/>
            <a:chExt cx="2694015" cy="4850512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B370A2E-46A6-8723-FA94-985648F1D1C0}"/>
                </a:ext>
              </a:extLst>
            </p:cNvPr>
            <p:cNvGrpSpPr/>
            <p:nvPr/>
          </p:nvGrpSpPr>
          <p:grpSpPr>
            <a:xfrm>
              <a:off x="7835054" y="1462685"/>
              <a:ext cx="2694015" cy="4728151"/>
              <a:chOff x="7872360" y="1211839"/>
              <a:chExt cx="3203948" cy="5446712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6B72703E-A3AF-1C6B-7870-244F5584E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872360" y="1211839"/>
                <a:ext cx="3203948" cy="5446712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C8F75B-1B49-FDCD-943F-AA744867C092}"/>
                  </a:ext>
                </a:extLst>
              </p:cNvPr>
              <p:cNvSpPr txBox="1"/>
              <p:nvPr/>
            </p:nvSpPr>
            <p:spPr>
              <a:xfrm>
                <a:off x="8409312" y="4496593"/>
                <a:ext cx="2230900" cy="265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>
                    <a:solidFill>
                      <a:schemeClr val="accent5">
                        <a:lumMod val="75000"/>
                      </a:schemeClr>
                    </a:solidFill>
                  </a:rPr>
                  <a:t>www.gachon.cyber.campus.com</a:t>
                </a:r>
                <a:r>
                  <a:rPr kumimoji="1" lang="ko-KR" altLang="en-US" sz="9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endParaRPr kumimoji="1" lang="ko-Kore-KR" altLang="en-US" sz="9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C21B9F9-13EB-22EC-938E-E5B5B9ECC32D}"/>
                </a:ext>
              </a:extLst>
            </p:cNvPr>
            <p:cNvSpPr/>
            <p:nvPr/>
          </p:nvSpPr>
          <p:spPr>
            <a:xfrm>
              <a:off x="10073509" y="6140036"/>
              <a:ext cx="320676" cy="173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6FD86390-A084-B87D-3EC2-B5DC9B39FBD5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362704" y="2096377"/>
            <a:ext cx="6528688" cy="38149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19AFE8D-07DA-3973-0DFE-9353987320E7}"/>
              </a:ext>
            </a:extLst>
          </p:cNvPr>
          <p:cNvSpPr txBox="1"/>
          <p:nvPr/>
        </p:nvSpPr>
        <p:spPr>
          <a:xfrm>
            <a:off x="1547137" y="2653313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개설 교과목 </a:t>
            </a:r>
            <a:r>
              <a:rPr kumimoji="1" lang="en-US" altLang="ko-KR" sz="1400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List</a:t>
            </a:r>
            <a:endParaRPr kumimoji="1" lang="ko-Kore-KR" altLang="en-US" sz="1400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5CAC000-CC3E-63C9-D842-8CBF9999EF2F}"/>
              </a:ext>
            </a:extLst>
          </p:cNvPr>
          <p:cNvGrpSpPr/>
          <p:nvPr/>
        </p:nvGrpSpPr>
        <p:grpSpPr>
          <a:xfrm>
            <a:off x="1609802" y="3297921"/>
            <a:ext cx="6073066" cy="1808464"/>
            <a:chOff x="385762" y="1977826"/>
            <a:chExt cx="8028416" cy="274022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4325360-F288-9555-14A4-F1CEC1FC22B3}"/>
                </a:ext>
              </a:extLst>
            </p:cNvPr>
            <p:cNvSpPr/>
            <p:nvPr/>
          </p:nvSpPr>
          <p:spPr>
            <a:xfrm>
              <a:off x="385763" y="2014538"/>
              <a:ext cx="8015287" cy="4286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r>
                <a:rPr kumimoji="1"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022</a:t>
              </a:r>
              <a:r>
                <a:rPr kumimoji="1" lang="ko-KR" altLang="en-US" sz="1400" dirty="0">
                  <a:solidFill>
                    <a:schemeClr val="accent5">
                      <a:lumMod val="75000"/>
                    </a:schemeClr>
                  </a:solidFill>
                </a:rPr>
                <a:t>년 </a:t>
              </a:r>
              <a:r>
                <a:rPr kumimoji="1"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r>
                <a:rPr kumimoji="1" lang="ko-KR" altLang="en-US" sz="1400" dirty="0">
                  <a:solidFill>
                    <a:schemeClr val="accent5">
                      <a:lumMod val="75000"/>
                    </a:schemeClr>
                  </a:solidFill>
                </a:rPr>
                <a:t>학기 개설과목</a:t>
              </a:r>
              <a:endParaRPr kumimoji="1" lang="ko-Kore-KR" alt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D5CC4E0-72A4-4EBB-E0F8-B72E50AE5853}"/>
                </a:ext>
              </a:extLst>
            </p:cNvPr>
            <p:cNvSpPr/>
            <p:nvPr/>
          </p:nvSpPr>
          <p:spPr>
            <a:xfrm>
              <a:off x="398891" y="2668418"/>
              <a:ext cx="8015287" cy="4286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r>
                <a:rPr kumimoji="1"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022</a:t>
              </a:r>
              <a:r>
                <a:rPr kumimoji="1" lang="ko-KR" altLang="en-US" sz="1400" dirty="0">
                  <a:solidFill>
                    <a:schemeClr val="accent5">
                      <a:lumMod val="75000"/>
                    </a:schemeClr>
                  </a:solidFill>
                </a:rPr>
                <a:t>년 </a:t>
              </a:r>
              <a:r>
                <a:rPr kumimoji="1"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1</a:t>
              </a:r>
              <a:r>
                <a:rPr kumimoji="1" lang="ko-KR" altLang="en-US" sz="1400" dirty="0">
                  <a:solidFill>
                    <a:schemeClr val="accent5">
                      <a:lumMod val="75000"/>
                    </a:schemeClr>
                  </a:solidFill>
                </a:rPr>
                <a:t>학기 개설과목</a:t>
              </a:r>
              <a:endParaRPr kumimoji="1" lang="ko-Kore-KR" alt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21EF7AF-5704-DA7B-4C22-C2B113BFF26B}"/>
                </a:ext>
              </a:extLst>
            </p:cNvPr>
            <p:cNvSpPr/>
            <p:nvPr/>
          </p:nvSpPr>
          <p:spPr>
            <a:xfrm>
              <a:off x="385762" y="3280569"/>
              <a:ext cx="8015287" cy="42862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1400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r>
                <a:rPr kumimoji="1"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021</a:t>
              </a:r>
              <a:r>
                <a:rPr kumimoji="1" lang="ko-KR" altLang="en-US" sz="1400" dirty="0">
                  <a:solidFill>
                    <a:schemeClr val="accent5">
                      <a:lumMod val="75000"/>
                    </a:schemeClr>
                  </a:solidFill>
                </a:rPr>
                <a:t>년 </a:t>
              </a:r>
              <a:r>
                <a:rPr kumimoji="1" lang="en-US" altLang="ko-KR" sz="1400" dirty="0">
                  <a:solidFill>
                    <a:schemeClr val="accent5">
                      <a:lumMod val="75000"/>
                    </a:schemeClr>
                  </a:solidFill>
                </a:rPr>
                <a:t>2</a:t>
              </a:r>
              <a:r>
                <a:rPr kumimoji="1" lang="ko-KR" altLang="en-US" sz="1400" dirty="0">
                  <a:solidFill>
                    <a:schemeClr val="accent5">
                      <a:lumMod val="75000"/>
                    </a:schemeClr>
                  </a:solidFill>
                </a:rPr>
                <a:t>학기 개설과목</a:t>
              </a:r>
              <a:endParaRPr kumimoji="1" lang="ko-Kore-KR" altLang="en-US" sz="1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pic>
          <p:nvPicPr>
            <p:cNvPr id="42" name="Picture 4" descr="더 ">
              <a:extLst>
                <a:ext uri="{FF2B5EF4-FFF2-40B4-BE49-F238E27FC236}">
                  <a16:creationId xmlns:a16="http://schemas.microsoft.com/office/drawing/2014/main" id="{3AB399A7-B024-9DF8-4B68-A28EEC6904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8936" y="4329113"/>
              <a:ext cx="388938" cy="388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L 도형 42">
              <a:extLst>
                <a:ext uri="{FF2B5EF4-FFF2-40B4-BE49-F238E27FC236}">
                  <a16:creationId xmlns:a16="http://schemas.microsoft.com/office/drawing/2014/main" id="{EDAAFA87-4365-1869-683D-106D3C3F7A02}"/>
                </a:ext>
              </a:extLst>
            </p:cNvPr>
            <p:cNvSpPr/>
            <p:nvPr/>
          </p:nvSpPr>
          <p:spPr>
            <a:xfrm rot="18856236">
              <a:off x="7945043" y="1992512"/>
              <a:ext cx="350986" cy="321613"/>
            </a:xfrm>
            <a:prstGeom prst="corner">
              <a:avLst>
                <a:gd name="adj1" fmla="val 32812"/>
                <a:gd name="adj2" fmla="val 37500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L 도형 43">
              <a:extLst>
                <a:ext uri="{FF2B5EF4-FFF2-40B4-BE49-F238E27FC236}">
                  <a16:creationId xmlns:a16="http://schemas.microsoft.com/office/drawing/2014/main" id="{139536C5-E687-084F-5073-2B8AF2BA2018}"/>
                </a:ext>
              </a:extLst>
            </p:cNvPr>
            <p:cNvSpPr/>
            <p:nvPr/>
          </p:nvSpPr>
          <p:spPr>
            <a:xfrm rot="18856236">
              <a:off x="7945042" y="2661743"/>
              <a:ext cx="350986" cy="321613"/>
            </a:xfrm>
            <a:prstGeom prst="corner">
              <a:avLst>
                <a:gd name="adj1" fmla="val 32812"/>
                <a:gd name="adj2" fmla="val 37500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L 도형 44">
              <a:extLst>
                <a:ext uri="{FF2B5EF4-FFF2-40B4-BE49-F238E27FC236}">
                  <a16:creationId xmlns:a16="http://schemas.microsoft.com/office/drawing/2014/main" id="{D6EDF219-0B0A-4204-9C5E-5F2620667D50}"/>
                </a:ext>
              </a:extLst>
            </p:cNvPr>
            <p:cNvSpPr/>
            <p:nvPr/>
          </p:nvSpPr>
          <p:spPr>
            <a:xfrm rot="18856236">
              <a:off x="7945040" y="3257931"/>
              <a:ext cx="350986" cy="321613"/>
            </a:xfrm>
            <a:prstGeom prst="corner">
              <a:avLst>
                <a:gd name="adj1" fmla="val 32812"/>
                <a:gd name="adj2" fmla="val 37500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A4F91DD-FA40-CC4D-27A2-1AA0839CD37D}"/>
              </a:ext>
            </a:extLst>
          </p:cNvPr>
          <p:cNvSpPr txBox="1"/>
          <p:nvPr/>
        </p:nvSpPr>
        <p:spPr>
          <a:xfrm>
            <a:off x="1609154" y="1650289"/>
            <a:ext cx="234711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최종원 교수님 개설 강의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CFAB32-9863-090C-E04E-215DC0B2F6C7}"/>
              </a:ext>
            </a:extLst>
          </p:cNvPr>
          <p:cNvSpPr txBox="1"/>
          <p:nvPr/>
        </p:nvSpPr>
        <p:spPr>
          <a:xfrm>
            <a:off x="3956271" y="1659130"/>
            <a:ext cx="1877437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최종원 교수님 정보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FE4BA9-EFA1-0B65-C8A8-4914EBD669BE}"/>
              </a:ext>
            </a:extLst>
          </p:cNvPr>
          <p:cNvSpPr txBox="1"/>
          <p:nvPr/>
        </p:nvSpPr>
        <p:spPr>
          <a:xfrm>
            <a:off x="9252415" y="178088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4.78/5.0</a:t>
            </a:r>
            <a:endParaRPr kumimoji="1" lang="ko-Kore-KR" altLang="en-US" sz="1200" b="1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67EA079E-5E8A-9CAC-6ABE-EC3185A86145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489521" y="1811435"/>
            <a:ext cx="7874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3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D50D5097-675A-64CB-6AEB-65DD57EFDE0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92346" y="421217"/>
            <a:ext cx="9406133" cy="6015565"/>
            <a:chOff x="785234" y="1336279"/>
            <a:chExt cx="6208786" cy="4136810"/>
          </a:xfrm>
        </p:grpSpPr>
        <p:sp>
          <p:nvSpPr>
            <p:cNvPr id="3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B48F329-7589-E6F4-DECA-B02824C29FF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5" y="1336279"/>
              <a:ext cx="6208785" cy="413680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1AC97A-5667-DAE3-9345-FB179A1EBBE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85234" y="1488787"/>
              <a:ext cx="6208785" cy="2176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01CAC7-8EF0-8B63-4B45-8B94FAADA8D3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853728" y="1549159"/>
              <a:ext cx="94309" cy="91703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D046C9D-B98F-7128-46D8-A36E99C1E71D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079020" y="1549159"/>
              <a:ext cx="94309" cy="91703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0BF248A-FA7F-7F86-3B63-C996D2840E7A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309553" y="1544792"/>
              <a:ext cx="94309" cy="100436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A21DF52-C639-35F8-F479-090FF150352A}"/>
                </a:ext>
              </a:extLst>
            </p:cNvPr>
            <p:cNvCxnSpPr>
              <a:cxnSpLocks noChangeAspect="1"/>
            </p:cNvCxnSpPr>
            <p:nvPr>
              <p:custDataLst>
                <p:tags r:id="rId7"/>
              </p:custDataLst>
            </p:nvPr>
          </p:nvCxnSpPr>
          <p:spPr>
            <a:xfrm>
              <a:off x="1536942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FF0D655-74E5-28DD-C6EF-B0907891BD2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40087" y="1523143"/>
              <a:ext cx="4225109" cy="13545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example.com</a:t>
              </a:r>
            </a:p>
          </p:txBody>
        </p:sp>
        <p:sp>
          <p:nvSpPr>
            <p:cNvPr id="10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51FB77-E519-ED48-4320-39E828D83A58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65196" y="1548613"/>
              <a:ext cx="96404" cy="92795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85770A-860E-1E3C-1697-06CB56B96CC5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912947" y="1544792"/>
              <a:ext cx="95357" cy="100436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86FD0C9-EECC-2121-CC5E-B1695CE2FD4B}"/>
                </a:ext>
              </a:extLst>
            </p:cNvPr>
            <p:cNvCxnSpPr>
              <a:cxnSpLocks noChangeAspect="1"/>
            </p:cNvCxnSpPr>
            <p:nvPr>
              <p:custDataLst>
                <p:tags r:id="rId11"/>
              </p:custDataLst>
            </p:nvPr>
          </p:nvCxnSpPr>
          <p:spPr>
            <a:xfrm>
              <a:off x="6061744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489C4E4-76D7-CE95-A330-A4CD1F17791F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207923" y="1567172"/>
              <a:ext cx="95356" cy="55677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D00D311-49D2-0914-3C54-77410FC47ABC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425358" y="1550251"/>
              <a:ext cx="86973" cy="89519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07687B-772D-09FC-E0DD-01DE8D343047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623406" y="1545338"/>
              <a:ext cx="95356" cy="99345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BD42086-D193-4C76-943A-D3B739C4FE0D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835077" y="1586276"/>
              <a:ext cx="83830" cy="17467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604DC2-3FBD-3C76-5806-356F5208366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85236" y="1336279"/>
              <a:ext cx="948184" cy="1522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225A3DE-43AA-C90C-D833-11C1FC21D369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>
              <a:off x="1622868" y="1381310"/>
              <a:ext cx="49250" cy="52402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2F0AB61-EF55-17DE-2D42-4BA6CA312196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831676" y="1367118"/>
              <a:ext cx="77019" cy="8024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A86516B-7558-703B-D99E-BE4BD7D8EC5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33418" y="1336279"/>
              <a:ext cx="5260602" cy="15229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80CF10E-C629-8883-D058-805F409ECC71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>
              <a:off x="1782669" y="1375306"/>
              <a:ext cx="56585" cy="61135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2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501C9F1-D1F7-35A0-AF51-922ACFA5D48B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785234" y="1706418"/>
              <a:ext cx="6208785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EE3E78F-9AE0-C9B8-92FA-58D8337086F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419558" y="1409806"/>
              <a:ext cx="49250" cy="545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AE280F5-7F7D-6F9E-B61E-7AB3D22DAC01}"/>
                </a:ext>
              </a:extLst>
            </p:cNvPr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638564" y="1386333"/>
              <a:ext cx="48202" cy="52402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141475-0466-C125-6E10-22678C621C20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>
              <a:off x="6857571" y="1385242"/>
              <a:ext cx="49250" cy="5458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E98F563-1199-5F43-FB1F-BB1A38D0052D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5235" y="1336279"/>
              <a:ext cx="6208785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996D5777-A587-0FD4-087D-76B4DE352309}"/>
              </a:ext>
            </a:extLst>
          </p:cNvPr>
          <p:cNvPicPr>
            <a:picLocks noChangeAspect="1"/>
          </p:cNvPicPr>
          <p:nvPr/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9672" y="1047247"/>
            <a:ext cx="9339290" cy="36198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65E8F5-593A-F97A-A92E-1A5838699BD1}"/>
              </a:ext>
            </a:extLst>
          </p:cNvPr>
          <p:cNvSpPr/>
          <p:nvPr/>
        </p:nvSpPr>
        <p:spPr>
          <a:xfrm>
            <a:off x="1712817" y="1054106"/>
            <a:ext cx="718345" cy="361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/>
          </a:p>
        </p:txBody>
      </p:sp>
      <p:pic>
        <p:nvPicPr>
          <p:cNvPr id="31" name="Picture 2" descr="가천대 저널리즘MBA 개설…오는 12월 1기 원생 모집 - 르몽드디플로마티크">
            <a:extLst>
              <a:ext uri="{FF2B5EF4-FFF2-40B4-BE49-F238E27FC236}">
                <a16:creationId xmlns:a16="http://schemas.microsoft.com/office/drawing/2014/main" id="{252C34A9-33D3-4601-1BA8-F7E1F538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77" y="993796"/>
            <a:ext cx="582994" cy="5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1E4B55A5-156F-9F42-FE9E-B227FA2CB7F4}"/>
              </a:ext>
            </a:extLst>
          </p:cNvPr>
          <p:cNvGrpSpPr/>
          <p:nvPr/>
        </p:nvGrpSpPr>
        <p:grpSpPr>
          <a:xfrm>
            <a:off x="7835054" y="1462685"/>
            <a:ext cx="2694015" cy="4850512"/>
            <a:chOff x="7835054" y="1462685"/>
            <a:chExt cx="2694015" cy="4850512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B370A2E-46A6-8723-FA94-985648F1D1C0}"/>
                </a:ext>
              </a:extLst>
            </p:cNvPr>
            <p:cNvGrpSpPr/>
            <p:nvPr/>
          </p:nvGrpSpPr>
          <p:grpSpPr>
            <a:xfrm>
              <a:off x="7835054" y="1462685"/>
              <a:ext cx="2694015" cy="4728151"/>
              <a:chOff x="7872360" y="1211839"/>
              <a:chExt cx="3203948" cy="5446712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6B72703E-A3AF-1C6B-7870-244F5584E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72360" y="1211839"/>
                <a:ext cx="3203948" cy="5446712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C8F75B-1B49-FDCD-943F-AA744867C092}"/>
                  </a:ext>
                </a:extLst>
              </p:cNvPr>
              <p:cNvSpPr txBox="1"/>
              <p:nvPr/>
            </p:nvSpPr>
            <p:spPr>
              <a:xfrm>
                <a:off x="8409312" y="4496593"/>
                <a:ext cx="2230900" cy="265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>
                    <a:solidFill>
                      <a:schemeClr val="accent5">
                        <a:lumMod val="75000"/>
                      </a:schemeClr>
                    </a:solidFill>
                  </a:rPr>
                  <a:t>www.gachon.cyber.campus.com</a:t>
                </a:r>
                <a:r>
                  <a:rPr kumimoji="1" lang="ko-KR" altLang="en-US" sz="9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endParaRPr kumimoji="1" lang="ko-Kore-KR" altLang="en-US" sz="9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C21B9F9-13EB-22EC-938E-E5B5B9ECC32D}"/>
                </a:ext>
              </a:extLst>
            </p:cNvPr>
            <p:cNvSpPr/>
            <p:nvPr/>
          </p:nvSpPr>
          <p:spPr>
            <a:xfrm>
              <a:off x="10073509" y="6140036"/>
              <a:ext cx="320676" cy="173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6FD86390-A084-B87D-3EC2-B5DC9B39FBD5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493521" y="2660172"/>
            <a:ext cx="6344255" cy="38149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19AFE8D-07DA-3973-0DFE-9353987320E7}"/>
              </a:ext>
            </a:extLst>
          </p:cNvPr>
          <p:cNvSpPr txBox="1"/>
          <p:nvPr/>
        </p:nvSpPr>
        <p:spPr>
          <a:xfrm>
            <a:off x="1565322" y="2249612"/>
            <a:ext cx="137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개설 교과목 </a:t>
            </a:r>
            <a:r>
              <a:rPr kumimoji="1" lang="en-US" altLang="ko-KR" sz="1400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List</a:t>
            </a:r>
            <a:endParaRPr kumimoji="1" lang="ko-Kore-KR" altLang="en-US" sz="1400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4325360-F288-9555-14A4-F1CEC1FC22B3}"/>
              </a:ext>
            </a:extLst>
          </p:cNvPr>
          <p:cNvSpPr/>
          <p:nvPr/>
        </p:nvSpPr>
        <p:spPr>
          <a:xfrm>
            <a:off x="1609803" y="3322149"/>
            <a:ext cx="6063135" cy="2828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kumimoji="1" lang="en-US" altLang="ko-KR" sz="1400" dirty="0">
                <a:solidFill>
                  <a:schemeClr val="accent5">
                    <a:lumMod val="75000"/>
                  </a:schemeClr>
                </a:solidFill>
              </a:rPr>
              <a:t>022</a:t>
            </a:r>
            <a:r>
              <a:rPr kumimoji="1" lang="ko-KR" altLang="en-US" sz="1400" dirty="0">
                <a:solidFill>
                  <a:schemeClr val="accent5">
                    <a:lumMod val="75000"/>
                  </a:schemeClr>
                </a:solidFill>
              </a:rPr>
              <a:t>년 </a:t>
            </a:r>
            <a:r>
              <a:rPr kumimoji="1" lang="en-US" altLang="ko-KR" sz="14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kumimoji="1" lang="ko-KR" altLang="en-US" sz="1400" dirty="0">
                <a:solidFill>
                  <a:schemeClr val="accent5">
                    <a:lumMod val="75000"/>
                  </a:schemeClr>
                </a:solidFill>
              </a:rPr>
              <a:t>학기 개설과목</a:t>
            </a:r>
            <a:endParaRPr kumimoji="1" lang="ko-Kore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D5CC4E0-72A4-4EBB-E0F8-B72E50AE5853}"/>
              </a:ext>
            </a:extLst>
          </p:cNvPr>
          <p:cNvSpPr/>
          <p:nvPr/>
        </p:nvSpPr>
        <p:spPr>
          <a:xfrm>
            <a:off x="1619733" y="5531689"/>
            <a:ext cx="6063135" cy="2828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kumimoji="1" lang="en-US" altLang="ko-KR" sz="1400" dirty="0">
                <a:solidFill>
                  <a:schemeClr val="accent5">
                    <a:lumMod val="75000"/>
                  </a:schemeClr>
                </a:solidFill>
              </a:rPr>
              <a:t>022</a:t>
            </a:r>
            <a:r>
              <a:rPr kumimoji="1" lang="ko-KR" altLang="en-US" sz="1400" dirty="0">
                <a:solidFill>
                  <a:schemeClr val="accent5">
                    <a:lumMod val="75000"/>
                  </a:schemeClr>
                </a:solidFill>
              </a:rPr>
              <a:t>년 </a:t>
            </a:r>
            <a:r>
              <a:rPr kumimoji="1" lang="en-US" altLang="ko-KR" sz="14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kumimoji="1" lang="ko-KR" altLang="en-US" sz="1400" dirty="0">
                <a:solidFill>
                  <a:schemeClr val="accent5">
                    <a:lumMod val="75000"/>
                  </a:schemeClr>
                </a:solidFill>
              </a:rPr>
              <a:t>학기 개설과목</a:t>
            </a:r>
            <a:endParaRPr kumimoji="1" lang="ko-Kore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21EF7AF-5704-DA7B-4C22-C2B113BFF26B}"/>
              </a:ext>
            </a:extLst>
          </p:cNvPr>
          <p:cNvSpPr/>
          <p:nvPr/>
        </p:nvSpPr>
        <p:spPr>
          <a:xfrm>
            <a:off x="1609802" y="5935690"/>
            <a:ext cx="6063135" cy="2828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sz="14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kumimoji="1" lang="en-US" altLang="ko-KR" sz="1400" dirty="0">
                <a:solidFill>
                  <a:schemeClr val="accent5">
                    <a:lumMod val="75000"/>
                  </a:schemeClr>
                </a:solidFill>
              </a:rPr>
              <a:t>021</a:t>
            </a:r>
            <a:r>
              <a:rPr kumimoji="1" lang="ko-KR" altLang="en-US" sz="1400" dirty="0">
                <a:solidFill>
                  <a:schemeClr val="accent5">
                    <a:lumMod val="75000"/>
                  </a:schemeClr>
                </a:solidFill>
              </a:rPr>
              <a:t>년 </a:t>
            </a:r>
            <a:r>
              <a:rPr kumimoji="1" lang="en-US" altLang="ko-KR" sz="14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kumimoji="1" lang="ko-KR" altLang="en-US" sz="1400" dirty="0">
                <a:solidFill>
                  <a:schemeClr val="accent5">
                    <a:lumMod val="75000"/>
                  </a:schemeClr>
                </a:solidFill>
              </a:rPr>
              <a:t>학기 개설과목</a:t>
            </a:r>
            <a:endParaRPr kumimoji="1" lang="ko-Kore-KR" alt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L 도형 42">
            <a:extLst>
              <a:ext uri="{FF2B5EF4-FFF2-40B4-BE49-F238E27FC236}">
                <a16:creationId xmlns:a16="http://schemas.microsoft.com/office/drawing/2014/main" id="{EDAAFA87-4365-1869-683D-106D3C3F7A02}"/>
              </a:ext>
            </a:extLst>
          </p:cNvPr>
          <p:cNvSpPr/>
          <p:nvPr/>
        </p:nvSpPr>
        <p:spPr>
          <a:xfrm rot="18856236">
            <a:off x="7344924" y="3292098"/>
            <a:ext cx="231640" cy="243283"/>
          </a:xfrm>
          <a:prstGeom prst="corner">
            <a:avLst>
              <a:gd name="adj1" fmla="val 32812"/>
              <a:gd name="adj2" fmla="val 375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L 도형 43">
            <a:extLst>
              <a:ext uri="{FF2B5EF4-FFF2-40B4-BE49-F238E27FC236}">
                <a16:creationId xmlns:a16="http://schemas.microsoft.com/office/drawing/2014/main" id="{139536C5-E687-084F-5073-2B8AF2BA2018}"/>
              </a:ext>
            </a:extLst>
          </p:cNvPr>
          <p:cNvSpPr/>
          <p:nvPr/>
        </p:nvSpPr>
        <p:spPr>
          <a:xfrm rot="18856236">
            <a:off x="7344923" y="5511770"/>
            <a:ext cx="231640" cy="243283"/>
          </a:xfrm>
          <a:prstGeom prst="corner">
            <a:avLst>
              <a:gd name="adj1" fmla="val 32812"/>
              <a:gd name="adj2" fmla="val 375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L 도형 44">
            <a:extLst>
              <a:ext uri="{FF2B5EF4-FFF2-40B4-BE49-F238E27FC236}">
                <a16:creationId xmlns:a16="http://schemas.microsoft.com/office/drawing/2014/main" id="{D6EDF219-0B0A-4204-9C5E-5F2620667D50}"/>
              </a:ext>
            </a:extLst>
          </p:cNvPr>
          <p:cNvSpPr/>
          <p:nvPr/>
        </p:nvSpPr>
        <p:spPr>
          <a:xfrm rot="18856236">
            <a:off x="7344921" y="5905235"/>
            <a:ext cx="231640" cy="243283"/>
          </a:xfrm>
          <a:prstGeom prst="corner">
            <a:avLst>
              <a:gd name="adj1" fmla="val 32812"/>
              <a:gd name="adj2" fmla="val 375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48" name="표 23">
            <a:extLst>
              <a:ext uri="{FF2B5EF4-FFF2-40B4-BE49-F238E27FC236}">
                <a16:creationId xmlns:a16="http://schemas.microsoft.com/office/drawing/2014/main" id="{5CF95583-DE08-599B-092C-57C33337E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217379"/>
              </p:ext>
            </p:extLst>
          </p:nvPr>
        </p:nvGraphicFramePr>
        <p:xfrm>
          <a:off x="1619733" y="3639160"/>
          <a:ext cx="606313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627">
                  <a:extLst>
                    <a:ext uri="{9D8B030D-6E8A-4147-A177-3AD203B41FA5}">
                      <a16:colId xmlns:a16="http://schemas.microsoft.com/office/drawing/2014/main" val="2220151996"/>
                    </a:ext>
                  </a:extLst>
                </a:gridCol>
                <a:gridCol w="1523740">
                  <a:extLst>
                    <a:ext uri="{9D8B030D-6E8A-4147-A177-3AD203B41FA5}">
                      <a16:colId xmlns:a16="http://schemas.microsoft.com/office/drawing/2014/main" val="1100656182"/>
                    </a:ext>
                  </a:extLst>
                </a:gridCol>
                <a:gridCol w="901514">
                  <a:extLst>
                    <a:ext uri="{9D8B030D-6E8A-4147-A177-3AD203B41FA5}">
                      <a16:colId xmlns:a16="http://schemas.microsoft.com/office/drawing/2014/main" val="1984154744"/>
                    </a:ext>
                  </a:extLst>
                </a:gridCol>
                <a:gridCol w="1212627">
                  <a:extLst>
                    <a:ext uri="{9D8B030D-6E8A-4147-A177-3AD203B41FA5}">
                      <a16:colId xmlns:a16="http://schemas.microsoft.com/office/drawing/2014/main" val="3129053902"/>
                    </a:ext>
                  </a:extLst>
                </a:gridCol>
                <a:gridCol w="1212627">
                  <a:extLst>
                    <a:ext uri="{9D8B030D-6E8A-4147-A177-3AD203B41FA5}">
                      <a16:colId xmlns:a16="http://schemas.microsoft.com/office/drawing/2014/main" val="3266031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학수번호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과목명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이수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학점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강의시간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57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10896001</a:t>
                      </a: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정보보호</a:t>
                      </a: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전선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3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월</a:t>
                      </a:r>
                      <a:r>
                        <a:rPr lang="en-US" altLang="ko-Kore-KR" sz="1400" dirty="0"/>
                        <a:t>D,</a:t>
                      </a:r>
                      <a:r>
                        <a:rPr lang="ko-KR" altLang="en-US" sz="1400" dirty="0"/>
                        <a:t>화</a:t>
                      </a:r>
                      <a:r>
                        <a:rPr lang="en-US" altLang="ko-KR" sz="1400" dirty="0"/>
                        <a:t>D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09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4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</a:t>
                      </a:r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421</a:t>
                      </a:r>
                      <a:r>
                        <a:rPr lang="en-US" altLang="ko-Kore-KR" sz="14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001</a:t>
                      </a: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인공지능</a:t>
                      </a: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전선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3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목</a:t>
                      </a:r>
                      <a:r>
                        <a:rPr lang="en-US" altLang="ko-Kore-KR" sz="1400" dirty="0"/>
                        <a:t>A,</a:t>
                      </a:r>
                      <a:r>
                        <a:rPr lang="ko-KR" altLang="en-US" sz="1400" dirty="0"/>
                        <a:t>화</a:t>
                      </a:r>
                      <a:r>
                        <a:rPr lang="en-US" altLang="ko-KR" sz="1400" dirty="0"/>
                        <a:t>E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03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4523</a:t>
                      </a:r>
                      <a:r>
                        <a:rPr lang="en-US" altLang="ko-Kore-KR" sz="14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6001</a:t>
                      </a: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웹 프로그래밍</a:t>
                      </a: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전필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3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금</a:t>
                      </a:r>
                      <a:r>
                        <a:rPr lang="en-US" altLang="ko-KR" sz="1400" dirty="0"/>
                        <a:t>C,D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883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23134311</a:t>
                      </a:r>
                      <a:endParaRPr lang="en-US" altLang="ko-Kore-KR" sz="14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빅데이터</a:t>
                      </a:r>
                    </a:p>
                  </a:txBody>
                  <a:tcPr marL="47625" marR="47625" marT="66675" marB="66675" anchor="ctr"/>
                </a:tc>
                <a:tc>
                  <a:txBody>
                    <a:bodyPr/>
                    <a:lstStyle/>
                    <a:p>
                      <a:r>
                        <a:rPr lang="ko-Kore-KR" altLang="en-US" sz="1400" dirty="0"/>
                        <a:t>전선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3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수</a:t>
                      </a:r>
                      <a:r>
                        <a:rPr lang="en-US" altLang="ko-KR" sz="1400" dirty="0"/>
                        <a:t>E,F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39248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CC19D27-DEF4-078E-8731-91695CB57F75}"/>
              </a:ext>
            </a:extLst>
          </p:cNvPr>
          <p:cNvSpPr txBox="1"/>
          <p:nvPr/>
        </p:nvSpPr>
        <p:spPr>
          <a:xfrm>
            <a:off x="1609154" y="1650289"/>
            <a:ext cx="234711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최종원 교수님 개설 강의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73CCF1-549B-97B2-4F14-946465F4FD96}"/>
              </a:ext>
            </a:extLst>
          </p:cNvPr>
          <p:cNvSpPr txBox="1"/>
          <p:nvPr/>
        </p:nvSpPr>
        <p:spPr>
          <a:xfrm>
            <a:off x="3956271" y="1659130"/>
            <a:ext cx="1877437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최종원 교수님 정보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F4CE8B6-F8A7-C7AE-39E5-647A94845E22}"/>
              </a:ext>
            </a:extLst>
          </p:cNvPr>
          <p:cNvSpPr txBox="1"/>
          <p:nvPr/>
        </p:nvSpPr>
        <p:spPr>
          <a:xfrm>
            <a:off x="9252415" y="178088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4.78/5.0</a:t>
            </a:r>
            <a:endParaRPr kumimoji="1" lang="ko-Kore-KR" altLang="en-US" sz="1200" b="1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F8354CB7-4A9B-DF7C-0BF2-10A46E23EEC7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489521" y="1811435"/>
            <a:ext cx="7874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7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D50D5097-675A-64CB-6AEB-65DD57EFDE0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92346" y="421217"/>
            <a:ext cx="9406133" cy="6015565"/>
            <a:chOff x="785234" y="1336279"/>
            <a:chExt cx="6208786" cy="4136810"/>
          </a:xfrm>
        </p:grpSpPr>
        <p:sp>
          <p:nvSpPr>
            <p:cNvPr id="3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B48F329-7589-E6F4-DECA-B02824C29FF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5" y="1336279"/>
              <a:ext cx="6208785" cy="413680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1AC97A-5667-DAE3-9345-FB179A1EBBE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85234" y="1488787"/>
              <a:ext cx="6208785" cy="2176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01CAC7-8EF0-8B63-4B45-8B94FAADA8D3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853728" y="1549159"/>
              <a:ext cx="94309" cy="91703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D046C9D-B98F-7128-46D8-A36E99C1E71D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079020" y="1549159"/>
              <a:ext cx="94309" cy="91703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0BF248A-FA7F-7F86-3B63-C996D2840E7A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309553" y="1544792"/>
              <a:ext cx="94309" cy="100436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A21DF52-C639-35F8-F479-090FF150352A}"/>
                </a:ext>
              </a:extLst>
            </p:cNvPr>
            <p:cNvCxnSpPr>
              <a:cxnSpLocks noChangeAspect="1"/>
            </p:cNvCxnSpPr>
            <p:nvPr>
              <p:custDataLst>
                <p:tags r:id="rId7"/>
              </p:custDataLst>
            </p:nvPr>
          </p:nvCxnSpPr>
          <p:spPr>
            <a:xfrm>
              <a:off x="1536942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FF0D655-74E5-28DD-C6EF-B0907891BD2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40087" y="1523143"/>
              <a:ext cx="4225109" cy="13545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example.com</a:t>
              </a:r>
            </a:p>
          </p:txBody>
        </p:sp>
        <p:sp>
          <p:nvSpPr>
            <p:cNvPr id="10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51FB77-E519-ED48-4320-39E828D83A58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65196" y="1548613"/>
              <a:ext cx="96404" cy="92795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85770A-860E-1E3C-1697-06CB56B96CC5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912947" y="1544792"/>
              <a:ext cx="95357" cy="100436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86FD0C9-EECC-2121-CC5E-B1695CE2FD4B}"/>
                </a:ext>
              </a:extLst>
            </p:cNvPr>
            <p:cNvCxnSpPr>
              <a:cxnSpLocks noChangeAspect="1"/>
            </p:cNvCxnSpPr>
            <p:nvPr>
              <p:custDataLst>
                <p:tags r:id="rId11"/>
              </p:custDataLst>
            </p:nvPr>
          </p:nvCxnSpPr>
          <p:spPr>
            <a:xfrm>
              <a:off x="6061744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489C4E4-76D7-CE95-A330-A4CD1F17791F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207923" y="1567172"/>
              <a:ext cx="95356" cy="55677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D00D311-49D2-0914-3C54-77410FC47ABC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425358" y="1550251"/>
              <a:ext cx="86973" cy="89519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07687B-772D-09FC-E0DD-01DE8D343047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623406" y="1545338"/>
              <a:ext cx="95356" cy="99345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BD42086-D193-4C76-943A-D3B739C4FE0D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835077" y="1586276"/>
              <a:ext cx="83830" cy="17467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604DC2-3FBD-3C76-5806-356F5208366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85236" y="1336279"/>
              <a:ext cx="948184" cy="1522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225A3DE-43AA-C90C-D833-11C1FC21D369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>
              <a:off x="1622868" y="1381310"/>
              <a:ext cx="49250" cy="52402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2F0AB61-EF55-17DE-2D42-4BA6CA312196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831676" y="1367118"/>
              <a:ext cx="77019" cy="8024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A86516B-7558-703B-D99E-BE4BD7D8EC5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33418" y="1336279"/>
              <a:ext cx="5260602" cy="15229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80CF10E-C629-8883-D058-805F409ECC71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>
              <a:off x="1782669" y="1375306"/>
              <a:ext cx="56585" cy="61135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2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501C9F1-D1F7-35A0-AF51-922ACFA5D48B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785234" y="1706418"/>
              <a:ext cx="6208785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EE3E78F-9AE0-C9B8-92FA-58D8337086F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419558" y="1409806"/>
              <a:ext cx="49250" cy="545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AE280F5-7F7D-6F9E-B61E-7AB3D22DAC01}"/>
                </a:ext>
              </a:extLst>
            </p:cNvPr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638564" y="1386333"/>
              <a:ext cx="48202" cy="52402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141475-0466-C125-6E10-22678C621C20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>
              <a:off x="6857571" y="1385242"/>
              <a:ext cx="49250" cy="5458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E98F563-1199-5F43-FB1F-BB1A38D0052D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5235" y="1336279"/>
              <a:ext cx="6208785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996D5777-A587-0FD4-087D-76B4DE352309}"/>
              </a:ext>
            </a:extLst>
          </p:cNvPr>
          <p:cNvPicPr>
            <a:picLocks noChangeAspect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9672" y="1047247"/>
            <a:ext cx="9339290" cy="36198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65E8F5-593A-F97A-A92E-1A5838699BD1}"/>
              </a:ext>
            </a:extLst>
          </p:cNvPr>
          <p:cNvSpPr/>
          <p:nvPr/>
        </p:nvSpPr>
        <p:spPr>
          <a:xfrm>
            <a:off x="1712817" y="1054106"/>
            <a:ext cx="718345" cy="361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/>
          </a:p>
        </p:txBody>
      </p:sp>
      <p:pic>
        <p:nvPicPr>
          <p:cNvPr id="31" name="Picture 2" descr="가천대 저널리즘MBA 개설…오는 12월 1기 원생 모집 - 르몽드디플로마티크">
            <a:extLst>
              <a:ext uri="{FF2B5EF4-FFF2-40B4-BE49-F238E27FC236}">
                <a16:creationId xmlns:a16="http://schemas.microsoft.com/office/drawing/2014/main" id="{252C34A9-33D3-4601-1BA8-F7E1F538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77" y="993796"/>
            <a:ext cx="582994" cy="5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1E4B55A5-156F-9F42-FE9E-B227FA2CB7F4}"/>
              </a:ext>
            </a:extLst>
          </p:cNvPr>
          <p:cNvGrpSpPr/>
          <p:nvPr/>
        </p:nvGrpSpPr>
        <p:grpSpPr>
          <a:xfrm>
            <a:off x="7835054" y="1462685"/>
            <a:ext cx="2694015" cy="4850512"/>
            <a:chOff x="7835054" y="1462685"/>
            <a:chExt cx="2694015" cy="4850512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B370A2E-46A6-8723-FA94-985648F1D1C0}"/>
                </a:ext>
              </a:extLst>
            </p:cNvPr>
            <p:cNvGrpSpPr/>
            <p:nvPr/>
          </p:nvGrpSpPr>
          <p:grpSpPr>
            <a:xfrm>
              <a:off x="7835054" y="1462685"/>
              <a:ext cx="2694015" cy="4728151"/>
              <a:chOff x="7872360" y="1211839"/>
              <a:chExt cx="3203948" cy="5446712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6B72703E-A3AF-1C6B-7870-244F5584E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872360" y="1211839"/>
                <a:ext cx="3203948" cy="5446712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C8F75B-1B49-FDCD-943F-AA744867C092}"/>
                  </a:ext>
                </a:extLst>
              </p:cNvPr>
              <p:cNvSpPr txBox="1"/>
              <p:nvPr/>
            </p:nvSpPr>
            <p:spPr>
              <a:xfrm>
                <a:off x="8409312" y="4496593"/>
                <a:ext cx="2230900" cy="265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>
                    <a:solidFill>
                      <a:schemeClr val="accent5">
                        <a:lumMod val="75000"/>
                      </a:schemeClr>
                    </a:solidFill>
                  </a:rPr>
                  <a:t>www.gachon.cyber.campus.com</a:t>
                </a:r>
                <a:r>
                  <a:rPr kumimoji="1" lang="ko-KR" altLang="en-US" sz="9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endParaRPr kumimoji="1" lang="ko-Kore-KR" altLang="en-US" sz="9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C21B9F9-13EB-22EC-938E-E5B5B9ECC32D}"/>
                </a:ext>
              </a:extLst>
            </p:cNvPr>
            <p:cNvSpPr/>
            <p:nvPr/>
          </p:nvSpPr>
          <p:spPr>
            <a:xfrm>
              <a:off x="10073509" y="6140036"/>
              <a:ext cx="320676" cy="173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19AFE8D-07DA-3973-0DFE-9353987320E7}"/>
              </a:ext>
            </a:extLst>
          </p:cNvPr>
          <p:cNvSpPr txBox="1"/>
          <p:nvPr/>
        </p:nvSpPr>
        <p:spPr>
          <a:xfrm>
            <a:off x="1565322" y="2249612"/>
            <a:ext cx="1542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개설 교과목별 랭킹</a:t>
            </a:r>
            <a:endParaRPr kumimoji="1" lang="ko-Kore-KR" altLang="en-US" sz="1400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C19D27-DEF4-078E-8731-91695CB57F75}"/>
              </a:ext>
            </a:extLst>
          </p:cNvPr>
          <p:cNvSpPr txBox="1"/>
          <p:nvPr/>
        </p:nvSpPr>
        <p:spPr>
          <a:xfrm>
            <a:off x="1609154" y="1650289"/>
            <a:ext cx="234711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최종원 교수님 개설 강의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73CCF1-549B-97B2-4F14-946465F4FD96}"/>
              </a:ext>
            </a:extLst>
          </p:cNvPr>
          <p:cNvSpPr txBox="1"/>
          <p:nvPr/>
        </p:nvSpPr>
        <p:spPr>
          <a:xfrm>
            <a:off x="3956271" y="1659130"/>
            <a:ext cx="1877437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최종원 교수님 정보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9EF5BA-C625-BCC4-A4AA-66B79DBB55BA}"/>
              </a:ext>
            </a:extLst>
          </p:cNvPr>
          <p:cNvSpPr txBox="1"/>
          <p:nvPr/>
        </p:nvSpPr>
        <p:spPr>
          <a:xfrm>
            <a:off x="9252415" y="178088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4.78/5.0</a:t>
            </a:r>
            <a:endParaRPr kumimoji="1" lang="ko-Kore-KR" altLang="en-US" sz="1200" b="1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483B8EB-6799-5AD3-197A-7DEB9F92F185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489521" y="1811435"/>
            <a:ext cx="7874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2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D50D5097-675A-64CB-6AEB-65DD57EFDE0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92346" y="421217"/>
            <a:ext cx="9406133" cy="6015565"/>
            <a:chOff x="785234" y="1336279"/>
            <a:chExt cx="6208786" cy="4136810"/>
          </a:xfrm>
        </p:grpSpPr>
        <p:sp>
          <p:nvSpPr>
            <p:cNvPr id="3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B48F329-7589-E6F4-DECA-B02824C29FF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5" y="1336279"/>
              <a:ext cx="6208785" cy="413680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1AC97A-5667-DAE3-9345-FB179A1EBBE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85234" y="1488787"/>
              <a:ext cx="6208785" cy="2176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01CAC7-8EF0-8B63-4B45-8B94FAADA8D3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853728" y="1549159"/>
              <a:ext cx="94309" cy="91703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D046C9D-B98F-7128-46D8-A36E99C1E71D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079020" y="1549159"/>
              <a:ext cx="94309" cy="91703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0BF248A-FA7F-7F86-3B63-C996D2840E7A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309553" y="1544792"/>
              <a:ext cx="94309" cy="100436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A21DF52-C639-35F8-F479-090FF150352A}"/>
                </a:ext>
              </a:extLst>
            </p:cNvPr>
            <p:cNvCxnSpPr>
              <a:cxnSpLocks noChangeAspect="1"/>
            </p:cNvCxnSpPr>
            <p:nvPr>
              <p:custDataLst>
                <p:tags r:id="rId7"/>
              </p:custDataLst>
            </p:nvPr>
          </p:nvCxnSpPr>
          <p:spPr>
            <a:xfrm>
              <a:off x="1536942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FF0D655-74E5-28DD-C6EF-B0907891BD2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40087" y="1523143"/>
              <a:ext cx="4225109" cy="13545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example.com</a:t>
              </a:r>
            </a:p>
          </p:txBody>
        </p:sp>
        <p:sp>
          <p:nvSpPr>
            <p:cNvPr id="10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51FB77-E519-ED48-4320-39E828D83A58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65196" y="1548613"/>
              <a:ext cx="96404" cy="92795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85770A-860E-1E3C-1697-06CB56B96CC5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912947" y="1544792"/>
              <a:ext cx="95357" cy="100436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86FD0C9-EECC-2121-CC5E-B1695CE2FD4B}"/>
                </a:ext>
              </a:extLst>
            </p:cNvPr>
            <p:cNvCxnSpPr>
              <a:cxnSpLocks noChangeAspect="1"/>
            </p:cNvCxnSpPr>
            <p:nvPr>
              <p:custDataLst>
                <p:tags r:id="rId11"/>
              </p:custDataLst>
            </p:nvPr>
          </p:nvCxnSpPr>
          <p:spPr>
            <a:xfrm>
              <a:off x="6061744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489C4E4-76D7-CE95-A330-A4CD1F17791F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207923" y="1567172"/>
              <a:ext cx="95356" cy="55677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D00D311-49D2-0914-3C54-77410FC47ABC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425358" y="1550251"/>
              <a:ext cx="86973" cy="89519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07687B-772D-09FC-E0DD-01DE8D343047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623406" y="1545338"/>
              <a:ext cx="95356" cy="99345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BD42086-D193-4C76-943A-D3B739C4FE0D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835077" y="1586276"/>
              <a:ext cx="83830" cy="17467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604DC2-3FBD-3C76-5806-356F5208366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85236" y="1336279"/>
              <a:ext cx="948184" cy="1522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225A3DE-43AA-C90C-D833-11C1FC21D369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>
              <a:off x="1622868" y="1381310"/>
              <a:ext cx="49250" cy="52402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2F0AB61-EF55-17DE-2D42-4BA6CA312196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831676" y="1367118"/>
              <a:ext cx="77019" cy="8024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A86516B-7558-703B-D99E-BE4BD7D8EC5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33418" y="1336279"/>
              <a:ext cx="5260602" cy="15229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80CF10E-C629-8883-D058-805F409ECC71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>
              <a:off x="1782669" y="1375306"/>
              <a:ext cx="56585" cy="61135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2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501C9F1-D1F7-35A0-AF51-922ACFA5D48B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785234" y="1706418"/>
              <a:ext cx="6208785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EE3E78F-9AE0-C9B8-92FA-58D8337086F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419558" y="1409806"/>
              <a:ext cx="49250" cy="545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AE280F5-7F7D-6F9E-B61E-7AB3D22DAC01}"/>
                </a:ext>
              </a:extLst>
            </p:cNvPr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638564" y="1386333"/>
              <a:ext cx="48202" cy="52402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141475-0466-C125-6E10-22678C621C20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>
              <a:off x="6857571" y="1385242"/>
              <a:ext cx="49250" cy="5458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E98F563-1199-5F43-FB1F-BB1A38D0052D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5235" y="1336279"/>
              <a:ext cx="6208785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996D5777-A587-0FD4-087D-76B4DE352309}"/>
              </a:ext>
            </a:extLst>
          </p:cNvPr>
          <p:cNvPicPr>
            <a:picLocks noChangeAspect="1"/>
          </p:cNvPicPr>
          <p:nvPr/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9672" y="1047247"/>
            <a:ext cx="9339290" cy="36198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65E8F5-593A-F97A-A92E-1A5838699BD1}"/>
              </a:ext>
            </a:extLst>
          </p:cNvPr>
          <p:cNvSpPr/>
          <p:nvPr/>
        </p:nvSpPr>
        <p:spPr>
          <a:xfrm>
            <a:off x="1712817" y="1054106"/>
            <a:ext cx="718345" cy="361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/>
          </a:p>
        </p:txBody>
      </p:sp>
      <p:pic>
        <p:nvPicPr>
          <p:cNvPr id="31" name="Picture 2" descr="가천대 저널리즘MBA 개설…오는 12월 1기 원생 모집 - 르몽드디플로마티크">
            <a:extLst>
              <a:ext uri="{FF2B5EF4-FFF2-40B4-BE49-F238E27FC236}">
                <a16:creationId xmlns:a16="http://schemas.microsoft.com/office/drawing/2014/main" id="{252C34A9-33D3-4601-1BA8-F7E1F538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77" y="993796"/>
            <a:ext cx="582994" cy="5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1E4B55A5-156F-9F42-FE9E-B227FA2CB7F4}"/>
              </a:ext>
            </a:extLst>
          </p:cNvPr>
          <p:cNvGrpSpPr/>
          <p:nvPr/>
        </p:nvGrpSpPr>
        <p:grpSpPr>
          <a:xfrm>
            <a:off x="7835054" y="1462685"/>
            <a:ext cx="2694015" cy="4850512"/>
            <a:chOff x="7835054" y="1462685"/>
            <a:chExt cx="2694015" cy="4850512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B370A2E-46A6-8723-FA94-985648F1D1C0}"/>
                </a:ext>
              </a:extLst>
            </p:cNvPr>
            <p:cNvGrpSpPr/>
            <p:nvPr/>
          </p:nvGrpSpPr>
          <p:grpSpPr>
            <a:xfrm>
              <a:off x="7835054" y="1462685"/>
              <a:ext cx="2694015" cy="4728151"/>
              <a:chOff x="7872360" y="1211839"/>
              <a:chExt cx="3203948" cy="5446712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6B72703E-A3AF-1C6B-7870-244F5584E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72360" y="1211839"/>
                <a:ext cx="3203948" cy="5446712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C8F75B-1B49-FDCD-943F-AA744867C092}"/>
                  </a:ext>
                </a:extLst>
              </p:cNvPr>
              <p:cNvSpPr txBox="1"/>
              <p:nvPr/>
            </p:nvSpPr>
            <p:spPr>
              <a:xfrm>
                <a:off x="8409312" y="4496593"/>
                <a:ext cx="2230900" cy="265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>
                    <a:solidFill>
                      <a:schemeClr val="accent5">
                        <a:lumMod val="75000"/>
                      </a:schemeClr>
                    </a:solidFill>
                  </a:rPr>
                  <a:t>www.gachon.cyber.campus.com</a:t>
                </a:r>
                <a:r>
                  <a:rPr kumimoji="1" lang="ko-KR" altLang="en-US" sz="9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endParaRPr kumimoji="1" lang="ko-Kore-KR" altLang="en-US" sz="9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C21B9F9-13EB-22EC-938E-E5B5B9ECC32D}"/>
                </a:ext>
              </a:extLst>
            </p:cNvPr>
            <p:cNvSpPr/>
            <p:nvPr/>
          </p:nvSpPr>
          <p:spPr>
            <a:xfrm>
              <a:off x="10073509" y="6140036"/>
              <a:ext cx="320676" cy="173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19AFE8D-07DA-3973-0DFE-9353987320E7}"/>
              </a:ext>
            </a:extLst>
          </p:cNvPr>
          <p:cNvSpPr txBox="1"/>
          <p:nvPr/>
        </p:nvSpPr>
        <p:spPr>
          <a:xfrm>
            <a:off x="1520637" y="2106787"/>
            <a:ext cx="14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종합 평가</a:t>
            </a:r>
            <a:r>
              <a:rPr kumimoji="1" lang="en-US" altLang="ko-KR" sz="1400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kumimoji="1" lang="ko-KR" altLang="en-US" sz="1400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그래프</a:t>
            </a:r>
            <a:r>
              <a:rPr kumimoji="1" lang="en-US" altLang="ko-KR" sz="1400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endParaRPr kumimoji="1" lang="ko-Kore-KR" altLang="en-US" sz="1400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4D4CAF5-2C90-3068-DEAD-881FBF427A0F}"/>
              </a:ext>
            </a:extLst>
          </p:cNvPr>
          <p:cNvGrpSpPr/>
          <p:nvPr/>
        </p:nvGrpSpPr>
        <p:grpSpPr>
          <a:xfrm>
            <a:off x="1956399" y="2623755"/>
            <a:ext cx="5470655" cy="3639363"/>
            <a:chOff x="1222245" y="2077272"/>
            <a:chExt cx="6513847" cy="42369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8499DEA-3EE6-F1C1-00E8-74FE07040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2179894" y="2077272"/>
              <a:ext cx="5024810" cy="4236982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2BF574B-AD8D-DBC4-CAF0-53F0114BDCA7}"/>
                </a:ext>
              </a:extLst>
            </p:cNvPr>
            <p:cNvSpPr/>
            <p:nvPr/>
          </p:nvSpPr>
          <p:spPr>
            <a:xfrm>
              <a:off x="3944787" y="2241206"/>
              <a:ext cx="1208452" cy="2843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</a:rPr>
                <a:t>인품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C0AE73E-8EE9-DE1E-4246-8EBE391332E9}"/>
                </a:ext>
              </a:extLst>
            </p:cNvPr>
            <p:cNvSpPr/>
            <p:nvPr/>
          </p:nvSpPr>
          <p:spPr>
            <a:xfrm>
              <a:off x="5259622" y="5787681"/>
              <a:ext cx="1650980" cy="2843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2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</a:rPr>
                <a:t>과제</a:t>
              </a:r>
              <a:r>
                <a:rPr kumimoji="1" lang="ko-KR" altLang="en-US" sz="12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</a:rPr>
                <a:t> 양</a:t>
              </a:r>
              <a:r>
                <a:rPr kumimoji="1" lang="en-US" altLang="ko-KR" sz="12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</a:rPr>
                <a:t>/</a:t>
              </a:r>
              <a:r>
                <a:rPr kumimoji="1" lang="ko-KR" altLang="en-US" sz="12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</a:rPr>
                <a:t> 난이도</a:t>
              </a:r>
              <a:endParaRPr kumimoji="1" lang="ko-Kore-KR" altLang="en-US" sz="1200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956028C-5F90-E1E7-9510-E1C7660A56AF}"/>
                </a:ext>
              </a:extLst>
            </p:cNvPr>
            <p:cNvSpPr/>
            <p:nvPr/>
          </p:nvSpPr>
          <p:spPr>
            <a:xfrm>
              <a:off x="6085112" y="3452709"/>
              <a:ext cx="1650980" cy="2843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</a:rPr>
                <a:t>강의 </a:t>
              </a:r>
              <a:r>
                <a:rPr kumimoji="1" lang="ko-KR" altLang="en-US" sz="1200" dirty="0" err="1">
                  <a:ln>
                    <a:solidFill>
                      <a:schemeClr val="accent1">
                        <a:lumMod val="75000"/>
                      </a:schemeClr>
                    </a:solidFill>
                  </a:ln>
                </a:rPr>
                <a:t>전달력</a:t>
              </a:r>
              <a:endParaRPr kumimoji="1" lang="ko-Kore-KR" altLang="en-US" sz="1200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F8BE66C-669A-C47A-F705-928BCE58B178}"/>
                </a:ext>
              </a:extLst>
            </p:cNvPr>
            <p:cNvSpPr/>
            <p:nvPr/>
          </p:nvSpPr>
          <p:spPr>
            <a:xfrm>
              <a:off x="1222245" y="3485866"/>
              <a:ext cx="1650980" cy="2843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</a:rPr>
                <a:t>성적 배분</a:t>
              </a:r>
              <a:endParaRPr kumimoji="1" lang="ko-Kore-KR" altLang="en-US" sz="1200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ECA2273-B378-1BC3-502D-539E51F28DB1}"/>
                </a:ext>
              </a:extLst>
            </p:cNvPr>
            <p:cNvSpPr/>
            <p:nvPr/>
          </p:nvSpPr>
          <p:spPr>
            <a:xfrm>
              <a:off x="2293807" y="5787681"/>
              <a:ext cx="1650980" cy="2843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</a:rPr>
                <a:t>시험 난이도</a:t>
              </a:r>
              <a:endParaRPr kumimoji="1" lang="ko-Kore-KR" altLang="en-US" sz="1200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FAFED94-D265-5545-FAB3-D16C9E8F0EDD}"/>
              </a:ext>
            </a:extLst>
          </p:cNvPr>
          <p:cNvSpPr txBox="1"/>
          <p:nvPr/>
        </p:nvSpPr>
        <p:spPr>
          <a:xfrm>
            <a:off x="1609154" y="1650289"/>
            <a:ext cx="234711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최종원 교수님 개설 강의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EFC404-FF6F-FAD1-54D2-2BEC59D9AE4A}"/>
              </a:ext>
            </a:extLst>
          </p:cNvPr>
          <p:cNvSpPr txBox="1"/>
          <p:nvPr/>
        </p:nvSpPr>
        <p:spPr>
          <a:xfrm>
            <a:off x="3956271" y="1659130"/>
            <a:ext cx="1877437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최종원 교수님 정보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ACC0B8-9189-62FB-A479-C06225DAE493}"/>
              </a:ext>
            </a:extLst>
          </p:cNvPr>
          <p:cNvSpPr txBox="1"/>
          <p:nvPr/>
        </p:nvSpPr>
        <p:spPr>
          <a:xfrm>
            <a:off x="4894989" y="2764566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4</a:t>
            </a:r>
            <a:r>
              <a:rPr kumimoji="1" lang="en-US" altLang="ko-KR" sz="1200" dirty="0"/>
              <a:t>.7/5.0</a:t>
            </a:r>
            <a:endParaRPr kumimoji="1" lang="ko-Kore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DF4D82-28C9-5480-16CD-012BF45EB705}"/>
              </a:ext>
            </a:extLst>
          </p:cNvPr>
          <p:cNvSpPr txBox="1"/>
          <p:nvPr/>
        </p:nvSpPr>
        <p:spPr>
          <a:xfrm>
            <a:off x="7185388" y="3805188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5.0/5.0</a:t>
            </a:r>
            <a:endParaRPr kumimoji="1" lang="ko-Kore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C90E66-ED42-5B10-A6EC-621166CCD0A2}"/>
              </a:ext>
            </a:extLst>
          </p:cNvPr>
          <p:cNvSpPr txBox="1"/>
          <p:nvPr/>
        </p:nvSpPr>
        <p:spPr>
          <a:xfrm>
            <a:off x="6577017" y="5794431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4</a:t>
            </a:r>
            <a:r>
              <a:rPr kumimoji="1" lang="en-US" altLang="ko-KR" sz="1200" dirty="0"/>
              <a:t>.9/5.0</a:t>
            </a:r>
            <a:endParaRPr kumimoji="1" lang="ko-Kore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984703-BB45-404B-F1F2-E42B74BD4439}"/>
              </a:ext>
            </a:extLst>
          </p:cNvPr>
          <p:cNvSpPr txBox="1"/>
          <p:nvPr/>
        </p:nvSpPr>
        <p:spPr>
          <a:xfrm>
            <a:off x="1680795" y="3805188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5.0/5.0</a:t>
            </a:r>
            <a:endParaRPr kumimoji="1" lang="ko-Kore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4E443E8-B64B-3DED-3135-3FCFC08CD377}"/>
              </a:ext>
            </a:extLst>
          </p:cNvPr>
          <p:cNvSpPr txBox="1"/>
          <p:nvPr/>
        </p:nvSpPr>
        <p:spPr>
          <a:xfrm>
            <a:off x="2519921" y="5810753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4</a:t>
            </a:r>
            <a:r>
              <a:rPr kumimoji="1" lang="en-US" altLang="ko-KR" sz="1200" dirty="0"/>
              <a:t>.9/5.0</a:t>
            </a:r>
            <a:endParaRPr kumimoji="1" lang="ko-Kore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717961-4FE2-F232-8F98-C71D3D7219EA}"/>
              </a:ext>
            </a:extLst>
          </p:cNvPr>
          <p:cNvSpPr txBox="1"/>
          <p:nvPr/>
        </p:nvSpPr>
        <p:spPr>
          <a:xfrm>
            <a:off x="1523810" y="241456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4.78/5.0</a:t>
            </a:r>
            <a:endParaRPr kumimoji="1" lang="ko-Kore-KR" altLang="en-US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5CF6B41-6E9B-6527-A61A-C9EFD430E340}"/>
              </a:ext>
            </a:extLst>
          </p:cNvPr>
          <p:cNvSpPr txBox="1"/>
          <p:nvPr/>
        </p:nvSpPr>
        <p:spPr>
          <a:xfrm>
            <a:off x="9252415" y="178088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4.78/5.0</a:t>
            </a:r>
            <a:endParaRPr kumimoji="1" lang="ko-Kore-KR" altLang="en-US" sz="1200" b="1" dirty="0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7B6B0AB7-745D-BCF0-44C5-8719C798B43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489521" y="1811435"/>
            <a:ext cx="7874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54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D50D5097-675A-64CB-6AEB-65DD57EFDE0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92346" y="421217"/>
            <a:ext cx="9406133" cy="6015565"/>
            <a:chOff x="785234" y="1336279"/>
            <a:chExt cx="6208786" cy="4136810"/>
          </a:xfrm>
        </p:grpSpPr>
        <p:sp>
          <p:nvSpPr>
            <p:cNvPr id="3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B48F329-7589-E6F4-DECA-B02824C29FF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5" y="1336279"/>
              <a:ext cx="6208785" cy="413680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1AC97A-5667-DAE3-9345-FB179A1EBBE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85234" y="1488787"/>
              <a:ext cx="6208785" cy="2176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01CAC7-8EF0-8B63-4B45-8B94FAADA8D3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853728" y="1549159"/>
              <a:ext cx="94309" cy="91703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D046C9D-B98F-7128-46D8-A36E99C1E71D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079020" y="1549159"/>
              <a:ext cx="94309" cy="91703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0BF248A-FA7F-7F86-3B63-C996D2840E7A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309553" y="1544792"/>
              <a:ext cx="94309" cy="100436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A21DF52-C639-35F8-F479-090FF150352A}"/>
                </a:ext>
              </a:extLst>
            </p:cNvPr>
            <p:cNvCxnSpPr>
              <a:cxnSpLocks noChangeAspect="1"/>
            </p:cNvCxnSpPr>
            <p:nvPr>
              <p:custDataLst>
                <p:tags r:id="rId7"/>
              </p:custDataLst>
            </p:nvPr>
          </p:nvCxnSpPr>
          <p:spPr>
            <a:xfrm>
              <a:off x="1536942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FF0D655-74E5-28DD-C6EF-B0907891BD2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40087" y="1523143"/>
              <a:ext cx="4225109" cy="13545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example.com</a:t>
              </a:r>
            </a:p>
          </p:txBody>
        </p:sp>
        <p:sp>
          <p:nvSpPr>
            <p:cNvPr id="10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51FB77-E519-ED48-4320-39E828D83A58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65196" y="1548613"/>
              <a:ext cx="96404" cy="92795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85770A-860E-1E3C-1697-06CB56B96CC5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912947" y="1544792"/>
              <a:ext cx="95357" cy="100436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86FD0C9-EECC-2121-CC5E-B1695CE2FD4B}"/>
                </a:ext>
              </a:extLst>
            </p:cNvPr>
            <p:cNvCxnSpPr>
              <a:cxnSpLocks noChangeAspect="1"/>
            </p:cNvCxnSpPr>
            <p:nvPr>
              <p:custDataLst>
                <p:tags r:id="rId11"/>
              </p:custDataLst>
            </p:nvPr>
          </p:nvCxnSpPr>
          <p:spPr>
            <a:xfrm>
              <a:off x="6061744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489C4E4-76D7-CE95-A330-A4CD1F17791F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207923" y="1567172"/>
              <a:ext cx="95356" cy="55677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D00D311-49D2-0914-3C54-77410FC47ABC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425358" y="1550251"/>
              <a:ext cx="86973" cy="89519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07687B-772D-09FC-E0DD-01DE8D343047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623406" y="1545338"/>
              <a:ext cx="95356" cy="99345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BD42086-D193-4C76-943A-D3B739C4FE0D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835077" y="1586276"/>
              <a:ext cx="83830" cy="17467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604DC2-3FBD-3C76-5806-356F5208366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85236" y="1336279"/>
              <a:ext cx="948184" cy="1522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225A3DE-43AA-C90C-D833-11C1FC21D369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>
              <a:off x="1622868" y="1381310"/>
              <a:ext cx="49250" cy="52402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2F0AB61-EF55-17DE-2D42-4BA6CA312196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831676" y="1367118"/>
              <a:ext cx="77019" cy="8024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A86516B-7558-703B-D99E-BE4BD7D8EC5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33418" y="1336279"/>
              <a:ext cx="5260602" cy="15229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80CF10E-C629-8883-D058-805F409ECC71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>
              <a:off x="1782669" y="1375306"/>
              <a:ext cx="56585" cy="61135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2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501C9F1-D1F7-35A0-AF51-922ACFA5D48B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785234" y="1706418"/>
              <a:ext cx="6208785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EE3E78F-9AE0-C9B8-92FA-58D8337086F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419558" y="1409806"/>
              <a:ext cx="49250" cy="545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AE280F5-7F7D-6F9E-B61E-7AB3D22DAC01}"/>
                </a:ext>
              </a:extLst>
            </p:cNvPr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638564" y="1386333"/>
              <a:ext cx="48202" cy="52402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141475-0466-C125-6E10-22678C621C20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>
              <a:off x="6857571" y="1385242"/>
              <a:ext cx="49250" cy="5458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E98F563-1199-5F43-FB1F-BB1A38D0052D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5235" y="1336279"/>
              <a:ext cx="6208785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996D5777-A587-0FD4-087D-76B4DE352309}"/>
              </a:ext>
            </a:extLst>
          </p:cNvPr>
          <p:cNvPicPr>
            <a:picLocks noChangeAspect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9672" y="1047247"/>
            <a:ext cx="9339290" cy="36198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65E8F5-593A-F97A-A92E-1A5838699BD1}"/>
              </a:ext>
            </a:extLst>
          </p:cNvPr>
          <p:cNvSpPr/>
          <p:nvPr/>
        </p:nvSpPr>
        <p:spPr>
          <a:xfrm>
            <a:off x="1712817" y="1054106"/>
            <a:ext cx="718345" cy="361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/>
          </a:p>
        </p:txBody>
      </p:sp>
      <p:pic>
        <p:nvPicPr>
          <p:cNvPr id="31" name="Picture 2" descr="가천대 저널리즘MBA 개설…오는 12월 1기 원생 모집 - 르몽드디플로마티크">
            <a:extLst>
              <a:ext uri="{FF2B5EF4-FFF2-40B4-BE49-F238E27FC236}">
                <a16:creationId xmlns:a16="http://schemas.microsoft.com/office/drawing/2014/main" id="{252C34A9-33D3-4601-1BA8-F7E1F538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77" y="993796"/>
            <a:ext cx="582994" cy="5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1E4B55A5-156F-9F42-FE9E-B227FA2CB7F4}"/>
              </a:ext>
            </a:extLst>
          </p:cNvPr>
          <p:cNvGrpSpPr/>
          <p:nvPr/>
        </p:nvGrpSpPr>
        <p:grpSpPr>
          <a:xfrm>
            <a:off x="7835054" y="1462685"/>
            <a:ext cx="2694015" cy="4850512"/>
            <a:chOff x="7835054" y="1462685"/>
            <a:chExt cx="2694015" cy="4850512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B370A2E-46A6-8723-FA94-985648F1D1C0}"/>
                </a:ext>
              </a:extLst>
            </p:cNvPr>
            <p:cNvGrpSpPr/>
            <p:nvPr/>
          </p:nvGrpSpPr>
          <p:grpSpPr>
            <a:xfrm>
              <a:off x="7835054" y="1462685"/>
              <a:ext cx="2694015" cy="4728151"/>
              <a:chOff x="7872360" y="1211839"/>
              <a:chExt cx="3203948" cy="5446712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6B72703E-A3AF-1C6B-7870-244F5584E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872360" y="1211839"/>
                <a:ext cx="3203948" cy="5446712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C8F75B-1B49-FDCD-943F-AA744867C092}"/>
                  </a:ext>
                </a:extLst>
              </p:cNvPr>
              <p:cNvSpPr txBox="1"/>
              <p:nvPr/>
            </p:nvSpPr>
            <p:spPr>
              <a:xfrm>
                <a:off x="8409312" y="4496593"/>
                <a:ext cx="2230900" cy="265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>
                    <a:solidFill>
                      <a:schemeClr val="accent5">
                        <a:lumMod val="75000"/>
                      </a:schemeClr>
                    </a:solidFill>
                  </a:rPr>
                  <a:t>www.gachon.cyber.campus.com</a:t>
                </a:r>
                <a:r>
                  <a:rPr kumimoji="1" lang="ko-KR" altLang="en-US" sz="9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endParaRPr kumimoji="1" lang="ko-Kore-KR" altLang="en-US" sz="9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C21B9F9-13EB-22EC-938E-E5B5B9ECC32D}"/>
                </a:ext>
              </a:extLst>
            </p:cNvPr>
            <p:cNvSpPr/>
            <p:nvPr/>
          </p:nvSpPr>
          <p:spPr>
            <a:xfrm>
              <a:off x="10073509" y="6140036"/>
              <a:ext cx="320676" cy="173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19AFE8D-07DA-3973-0DFE-9353987320E7}"/>
              </a:ext>
            </a:extLst>
          </p:cNvPr>
          <p:cNvSpPr txBox="1"/>
          <p:nvPr/>
        </p:nvSpPr>
        <p:spPr>
          <a:xfrm>
            <a:off x="1520637" y="210678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한줄평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6FBF0BB-3AE2-4CE8-9938-3E406907120D}"/>
              </a:ext>
            </a:extLst>
          </p:cNvPr>
          <p:cNvGrpSpPr/>
          <p:nvPr/>
        </p:nvGrpSpPr>
        <p:grpSpPr>
          <a:xfrm>
            <a:off x="1635182" y="2620201"/>
            <a:ext cx="6030462" cy="2562204"/>
            <a:chOff x="2086674" y="2543956"/>
            <a:chExt cx="7772400" cy="3320248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464C760-63C7-145A-0604-C86C2C2E5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2086674" y="2543956"/>
              <a:ext cx="7772400" cy="3320248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0598E4F-BE56-DD99-A5BA-9BDCF1C5093E}"/>
                </a:ext>
              </a:extLst>
            </p:cNvPr>
            <p:cNvSpPr/>
            <p:nvPr/>
          </p:nvSpPr>
          <p:spPr>
            <a:xfrm>
              <a:off x="2402593" y="2597188"/>
              <a:ext cx="2214562" cy="358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/>
            </a:p>
          </p:txBody>
        </p:sp>
        <p:pic>
          <p:nvPicPr>
            <p:cNvPr id="40" name="Picture 2" descr="페이스북 좋아요 버튼 각국언어에 맞게 표시 | 세상 모든 잡다구리 CoolNix ㅡㅡ;">
              <a:extLst>
                <a:ext uri="{FF2B5EF4-FFF2-40B4-BE49-F238E27FC236}">
                  <a16:creationId xmlns:a16="http://schemas.microsoft.com/office/drawing/2014/main" id="{35F91A58-0E4A-1B61-4B77-92A12EEC9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3312" y="2985902"/>
              <a:ext cx="435972" cy="406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BCFC1A-4294-04F3-B6ED-8E9E9F41E05E}"/>
                </a:ext>
              </a:extLst>
            </p:cNvPr>
            <p:cNvSpPr txBox="1"/>
            <p:nvPr/>
          </p:nvSpPr>
          <p:spPr>
            <a:xfrm>
              <a:off x="8627588" y="3057341"/>
              <a:ext cx="566509" cy="358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1</a:t>
              </a:r>
              <a:r>
                <a:rPr kumimoji="1" lang="en-US" altLang="ko-KR" sz="1200" dirty="0"/>
                <a:t>20</a:t>
              </a:r>
              <a:endParaRPr kumimoji="1" lang="ko-Kore-KR" altLang="en-US" sz="1200" dirty="0"/>
            </a:p>
          </p:txBody>
        </p:sp>
        <p:pic>
          <p:nvPicPr>
            <p:cNvPr id="43" name="Picture 2" descr="페이스북 좋아요 버튼 각국언어에 맞게 표시 | 세상 모든 잡다구리 CoolNix ㅡㅡ;">
              <a:extLst>
                <a:ext uri="{FF2B5EF4-FFF2-40B4-BE49-F238E27FC236}">
                  <a16:creationId xmlns:a16="http://schemas.microsoft.com/office/drawing/2014/main" id="{BC8CD1AA-C0A9-DF0F-4CAF-05605C2EE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4595" y="3737909"/>
              <a:ext cx="435972" cy="406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C48389-328F-A454-BA88-0B2E47668856}"/>
                </a:ext>
              </a:extLst>
            </p:cNvPr>
            <p:cNvSpPr txBox="1"/>
            <p:nvPr/>
          </p:nvSpPr>
          <p:spPr>
            <a:xfrm>
              <a:off x="8628871" y="3809347"/>
              <a:ext cx="566509" cy="358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1</a:t>
              </a:r>
              <a:r>
                <a:rPr kumimoji="1" lang="en-US" altLang="ko-KR" sz="1200" dirty="0"/>
                <a:t>20</a:t>
              </a:r>
              <a:endParaRPr kumimoji="1" lang="ko-Kore-KR" altLang="en-US" sz="1200" dirty="0"/>
            </a:p>
          </p:txBody>
        </p:sp>
        <p:pic>
          <p:nvPicPr>
            <p:cNvPr id="45" name="Picture 2" descr="페이스북 좋아요 버튼 각국언어에 맞게 표시 | 세상 모든 잡다구리 CoolNix ㅡㅡ;">
              <a:extLst>
                <a:ext uri="{FF2B5EF4-FFF2-40B4-BE49-F238E27FC236}">
                  <a16:creationId xmlns:a16="http://schemas.microsoft.com/office/drawing/2014/main" id="{4B6A681D-3686-B6CF-88AD-8864927B77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3312" y="4489916"/>
              <a:ext cx="435972" cy="406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CB3603-CDD2-DE7C-B977-B1BA2650159B}"/>
                </a:ext>
              </a:extLst>
            </p:cNvPr>
            <p:cNvSpPr txBox="1"/>
            <p:nvPr/>
          </p:nvSpPr>
          <p:spPr>
            <a:xfrm>
              <a:off x="8627588" y="4561354"/>
              <a:ext cx="566509" cy="358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1</a:t>
              </a:r>
              <a:r>
                <a:rPr kumimoji="1" lang="en-US" altLang="ko-KR" sz="1200" dirty="0"/>
                <a:t>20</a:t>
              </a:r>
              <a:endParaRPr kumimoji="1" lang="ko-Kore-KR" altLang="en-US" sz="1200" dirty="0"/>
            </a:p>
          </p:txBody>
        </p:sp>
        <p:pic>
          <p:nvPicPr>
            <p:cNvPr id="53" name="Picture 2" descr="페이스북 좋아요 버튼 각국언어에 맞게 표시 | 세상 모든 잡다구리 CoolNix ㅡㅡ;">
              <a:extLst>
                <a:ext uri="{FF2B5EF4-FFF2-40B4-BE49-F238E27FC236}">
                  <a16:creationId xmlns:a16="http://schemas.microsoft.com/office/drawing/2014/main" id="{714D9002-5677-B2D0-7A7C-6222A0186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5291" y="5244566"/>
              <a:ext cx="435972" cy="406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F334E6C-282D-01E4-158A-443FD196601E}"/>
                </a:ext>
              </a:extLst>
            </p:cNvPr>
            <p:cNvSpPr txBox="1"/>
            <p:nvPr/>
          </p:nvSpPr>
          <p:spPr>
            <a:xfrm>
              <a:off x="8609568" y="5316004"/>
              <a:ext cx="566509" cy="358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1</a:t>
              </a:r>
              <a:r>
                <a:rPr kumimoji="1" lang="en-US" altLang="ko-KR" sz="1200" dirty="0"/>
                <a:t>20</a:t>
              </a:r>
              <a:endParaRPr kumimoji="1" lang="ko-Kore-KR" altLang="en-US" sz="1200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98BC2C0-1D02-CF0E-809E-0F1A95FBC4E7}"/>
              </a:ext>
            </a:extLst>
          </p:cNvPr>
          <p:cNvSpPr txBox="1"/>
          <p:nvPr/>
        </p:nvSpPr>
        <p:spPr>
          <a:xfrm>
            <a:off x="1842199" y="2664646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교수님</a:t>
            </a:r>
            <a:r>
              <a:rPr kumimoji="1" lang="ko-KR" altLang="en-US" sz="1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강의에 대한 </a:t>
            </a:r>
            <a:r>
              <a:rPr kumimoji="1" lang="ko-KR" altLang="en-US" sz="10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한줄평</a:t>
            </a:r>
            <a:endParaRPr kumimoji="1" lang="ko-Kore-KR" altLang="en-US" sz="1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D12150-CFC2-51DA-A0D9-949FB3CAF572}"/>
              </a:ext>
            </a:extLst>
          </p:cNvPr>
          <p:cNvSpPr txBox="1"/>
          <p:nvPr/>
        </p:nvSpPr>
        <p:spPr>
          <a:xfrm>
            <a:off x="1609154" y="1650289"/>
            <a:ext cx="234711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최종원 교수님 개설 강의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3296A1-22D8-BAB4-D11A-80CF4D6A877D}"/>
              </a:ext>
            </a:extLst>
          </p:cNvPr>
          <p:cNvSpPr txBox="1"/>
          <p:nvPr/>
        </p:nvSpPr>
        <p:spPr>
          <a:xfrm>
            <a:off x="3956271" y="1659130"/>
            <a:ext cx="1877437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최종원 교수님 정보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227227-A7FE-0B11-002F-D691C023F95E}"/>
              </a:ext>
            </a:extLst>
          </p:cNvPr>
          <p:cNvSpPr txBox="1"/>
          <p:nvPr/>
        </p:nvSpPr>
        <p:spPr>
          <a:xfrm>
            <a:off x="9252415" y="178088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4.78/5.0</a:t>
            </a:r>
            <a:endParaRPr kumimoji="1" lang="ko-Kore-KR" altLang="en-US" sz="1200" b="1" dirty="0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B0B7CE43-3419-FBBF-6E94-65461E52120C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489521" y="1811435"/>
            <a:ext cx="7874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46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D50D5097-675A-64CB-6AEB-65DD57EFDE0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92346" y="421217"/>
            <a:ext cx="9406133" cy="6015565"/>
            <a:chOff x="785234" y="1336279"/>
            <a:chExt cx="6208786" cy="4136810"/>
          </a:xfrm>
        </p:grpSpPr>
        <p:sp>
          <p:nvSpPr>
            <p:cNvPr id="3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B48F329-7589-E6F4-DECA-B02824C29FF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5" y="1336279"/>
              <a:ext cx="6208785" cy="413680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1AC97A-5667-DAE3-9345-FB179A1EBBE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85234" y="1488787"/>
              <a:ext cx="6208785" cy="2176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01CAC7-8EF0-8B63-4B45-8B94FAADA8D3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853728" y="1549159"/>
              <a:ext cx="94309" cy="91703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D046C9D-B98F-7128-46D8-A36E99C1E71D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079020" y="1549159"/>
              <a:ext cx="94309" cy="91703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0BF248A-FA7F-7F86-3B63-C996D2840E7A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309553" y="1544792"/>
              <a:ext cx="94309" cy="100436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A21DF52-C639-35F8-F479-090FF150352A}"/>
                </a:ext>
              </a:extLst>
            </p:cNvPr>
            <p:cNvCxnSpPr>
              <a:cxnSpLocks noChangeAspect="1"/>
            </p:cNvCxnSpPr>
            <p:nvPr>
              <p:custDataLst>
                <p:tags r:id="rId7"/>
              </p:custDataLst>
            </p:nvPr>
          </p:nvCxnSpPr>
          <p:spPr>
            <a:xfrm>
              <a:off x="1536942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FF0D655-74E5-28DD-C6EF-B0907891BD2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40087" y="1523143"/>
              <a:ext cx="4225109" cy="13545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example.com</a:t>
              </a:r>
            </a:p>
          </p:txBody>
        </p:sp>
        <p:sp>
          <p:nvSpPr>
            <p:cNvPr id="10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51FB77-E519-ED48-4320-39E828D83A58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65196" y="1548613"/>
              <a:ext cx="96404" cy="92795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85770A-860E-1E3C-1697-06CB56B96CC5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912947" y="1544792"/>
              <a:ext cx="95357" cy="100436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86FD0C9-EECC-2121-CC5E-B1695CE2FD4B}"/>
                </a:ext>
              </a:extLst>
            </p:cNvPr>
            <p:cNvCxnSpPr>
              <a:cxnSpLocks noChangeAspect="1"/>
            </p:cNvCxnSpPr>
            <p:nvPr>
              <p:custDataLst>
                <p:tags r:id="rId11"/>
              </p:custDataLst>
            </p:nvPr>
          </p:nvCxnSpPr>
          <p:spPr>
            <a:xfrm>
              <a:off x="6061744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489C4E4-76D7-CE95-A330-A4CD1F17791F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207923" y="1567172"/>
              <a:ext cx="95356" cy="55677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D00D311-49D2-0914-3C54-77410FC47ABC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425358" y="1550251"/>
              <a:ext cx="86973" cy="89519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07687B-772D-09FC-E0DD-01DE8D343047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623406" y="1545338"/>
              <a:ext cx="95356" cy="99345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BD42086-D193-4C76-943A-D3B739C4FE0D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835077" y="1586276"/>
              <a:ext cx="83830" cy="17467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604DC2-3FBD-3C76-5806-356F5208366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85236" y="1336279"/>
              <a:ext cx="948184" cy="1522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225A3DE-43AA-C90C-D833-11C1FC21D369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>
              <a:off x="1622868" y="1381310"/>
              <a:ext cx="49250" cy="52402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2F0AB61-EF55-17DE-2D42-4BA6CA312196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831676" y="1367118"/>
              <a:ext cx="77019" cy="8024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A86516B-7558-703B-D99E-BE4BD7D8EC5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33418" y="1336279"/>
              <a:ext cx="5260602" cy="15229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80CF10E-C629-8883-D058-805F409ECC71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>
              <a:off x="1782669" y="1375306"/>
              <a:ext cx="56585" cy="61135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2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501C9F1-D1F7-35A0-AF51-922ACFA5D48B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785234" y="1706418"/>
              <a:ext cx="6208785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EE3E78F-9AE0-C9B8-92FA-58D8337086F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419558" y="1409806"/>
              <a:ext cx="49250" cy="545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AE280F5-7F7D-6F9E-B61E-7AB3D22DAC01}"/>
                </a:ext>
              </a:extLst>
            </p:cNvPr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638564" y="1386333"/>
              <a:ext cx="48202" cy="52402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141475-0466-C125-6E10-22678C621C20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>
              <a:off x="6857571" y="1385242"/>
              <a:ext cx="49250" cy="5458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E98F563-1199-5F43-FB1F-BB1A38D0052D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5235" y="1336279"/>
              <a:ext cx="6208785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996D5777-A587-0FD4-087D-76B4DE352309}"/>
              </a:ext>
            </a:extLst>
          </p:cNvPr>
          <p:cNvPicPr>
            <a:picLocks noChangeAspect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9672" y="1047247"/>
            <a:ext cx="9339290" cy="36198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65E8F5-593A-F97A-A92E-1A5838699BD1}"/>
              </a:ext>
            </a:extLst>
          </p:cNvPr>
          <p:cNvSpPr/>
          <p:nvPr/>
        </p:nvSpPr>
        <p:spPr>
          <a:xfrm>
            <a:off x="1712817" y="1054106"/>
            <a:ext cx="718345" cy="361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/>
          </a:p>
        </p:txBody>
      </p:sp>
      <p:pic>
        <p:nvPicPr>
          <p:cNvPr id="31" name="Picture 2" descr="가천대 저널리즘MBA 개설…오는 12월 1기 원생 모집 - 르몽드디플로마티크">
            <a:extLst>
              <a:ext uri="{FF2B5EF4-FFF2-40B4-BE49-F238E27FC236}">
                <a16:creationId xmlns:a16="http://schemas.microsoft.com/office/drawing/2014/main" id="{252C34A9-33D3-4601-1BA8-F7E1F538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77" y="993796"/>
            <a:ext cx="582994" cy="5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1E4B55A5-156F-9F42-FE9E-B227FA2CB7F4}"/>
              </a:ext>
            </a:extLst>
          </p:cNvPr>
          <p:cNvGrpSpPr/>
          <p:nvPr/>
        </p:nvGrpSpPr>
        <p:grpSpPr>
          <a:xfrm>
            <a:off x="7835054" y="1462685"/>
            <a:ext cx="2694015" cy="4850512"/>
            <a:chOff x="7835054" y="1462685"/>
            <a:chExt cx="2694015" cy="4850512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B370A2E-46A6-8723-FA94-985648F1D1C0}"/>
                </a:ext>
              </a:extLst>
            </p:cNvPr>
            <p:cNvGrpSpPr/>
            <p:nvPr/>
          </p:nvGrpSpPr>
          <p:grpSpPr>
            <a:xfrm>
              <a:off x="7835054" y="1462685"/>
              <a:ext cx="2694015" cy="4728151"/>
              <a:chOff x="7872360" y="1211839"/>
              <a:chExt cx="3203948" cy="5446712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6B72703E-A3AF-1C6B-7870-244F5584E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872360" y="1211839"/>
                <a:ext cx="3203948" cy="5446712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C8F75B-1B49-FDCD-943F-AA744867C092}"/>
                  </a:ext>
                </a:extLst>
              </p:cNvPr>
              <p:cNvSpPr txBox="1"/>
              <p:nvPr/>
            </p:nvSpPr>
            <p:spPr>
              <a:xfrm>
                <a:off x="8409312" y="4496593"/>
                <a:ext cx="2230900" cy="265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900" dirty="0" err="1">
                    <a:solidFill>
                      <a:schemeClr val="accent5">
                        <a:lumMod val="75000"/>
                      </a:schemeClr>
                    </a:solidFill>
                  </a:rPr>
                  <a:t>www.gachon.cyber.campus.com</a:t>
                </a:r>
                <a:r>
                  <a:rPr kumimoji="1" lang="ko-KR" altLang="en-US" sz="9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endParaRPr kumimoji="1" lang="ko-Kore-KR" altLang="en-US" sz="9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C21B9F9-13EB-22EC-938E-E5B5B9ECC32D}"/>
                </a:ext>
              </a:extLst>
            </p:cNvPr>
            <p:cNvSpPr/>
            <p:nvPr/>
          </p:nvSpPr>
          <p:spPr>
            <a:xfrm>
              <a:off x="10073509" y="6140036"/>
              <a:ext cx="320676" cy="173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8E08C72-0EB5-0642-64F3-A66108AC67F4}"/>
              </a:ext>
            </a:extLst>
          </p:cNvPr>
          <p:cNvSpPr txBox="1"/>
          <p:nvPr/>
        </p:nvSpPr>
        <p:spPr>
          <a:xfrm>
            <a:off x="1609154" y="1650289"/>
            <a:ext cx="234711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최종원 교수님 개설 강의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9AFE8D-07DA-3973-0DFE-9353987320E7}"/>
              </a:ext>
            </a:extLst>
          </p:cNvPr>
          <p:cNvSpPr txBox="1"/>
          <p:nvPr/>
        </p:nvSpPr>
        <p:spPr>
          <a:xfrm>
            <a:off x="1520637" y="2106787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solidFill>
                  <a:schemeClr val="accent5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경력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48A108-823A-4BF2-96A2-DD512C3098B0}"/>
              </a:ext>
            </a:extLst>
          </p:cNvPr>
          <p:cNvSpPr txBox="1"/>
          <p:nvPr/>
        </p:nvSpPr>
        <p:spPr>
          <a:xfrm>
            <a:off x="3956271" y="1646430"/>
            <a:ext cx="187743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최종원 교수님 정보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DF196E7-7500-A512-EC02-B49B52DF6442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538987" y="2459042"/>
            <a:ext cx="4610100" cy="17653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100BFC8-7DD5-7BE1-3EA0-07895584E0BF}"/>
              </a:ext>
            </a:extLst>
          </p:cNvPr>
          <p:cNvSpPr txBox="1"/>
          <p:nvPr/>
        </p:nvSpPr>
        <p:spPr>
          <a:xfrm>
            <a:off x="1482056" y="4314171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solidFill>
                  <a:schemeClr val="accent5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학력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A0BE6A-E3D0-939A-9E24-4454CDE75FF8}"/>
              </a:ext>
            </a:extLst>
          </p:cNvPr>
          <p:cNvSpPr txBox="1"/>
          <p:nvPr/>
        </p:nvSpPr>
        <p:spPr>
          <a:xfrm>
            <a:off x="1469231" y="5801106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solidFill>
                  <a:schemeClr val="accent5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수상이력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A526C0B9-721F-401C-BDB9-F3FA504D4F4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609154" y="4663763"/>
            <a:ext cx="3213100" cy="9525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F339FA4-DB93-5669-8B40-8EC062F55627}"/>
              </a:ext>
            </a:extLst>
          </p:cNvPr>
          <p:cNvSpPr txBox="1"/>
          <p:nvPr/>
        </p:nvSpPr>
        <p:spPr>
          <a:xfrm>
            <a:off x="9252415" y="178088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4.78/5.0</a:t>
            </a:r>
            <a:endParaRPr kumimoji="1" lang="ko-Kore-KR" altLang="en-US" sz="1200" b="1" dirty="0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9EA34155-E331-EE34-BF45-5EACAAB02DDC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489521" y="1811435"/>
            <a:ext cx="7874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5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D50D5097-675A-64CB-6AEB-65DD57EFDE0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92346" y="421217"/>
            <a:ext cx="9406133" cy="6015565"/>
            <a:chOff x="785234" y="1336279"/>
            <a:chExt cx="6208786" cy="4136810"/>
          </a:xfrm>
        </p:grpSpPr>
        <p:sp>
          <p:nvSpPr>
            <p:cNvPr id="3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B48F329-7589-E6F4-DECA-B02824C29FF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5" y="1336279"/>
              <a:ext cx="6208785" cy="413680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1AC97A-5667-DAE3-9345-FB179A1EBBE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85234" y="1488787"/>
              <a:ext cx="6208785" cy="2176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01CAC7-8EF0-8B63-4B45-8B94FAADA8D3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853728" y="1549159"/>
              <a:ext cx="94309" cy="91703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D046C9D-B98F-7128-46D8-A36E99C1E71D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079020" y="1549159"/>
              <a:ext cx="94309" cy="91703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0BF248A-FA7F-7F86-3B63-C996D2840E7A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309553" y="1544792"/>
              <a:ext cx="94309" cy="100436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A21DF52-C639-35F8-F479-090FF150352A}"/>
                </a:ext>
              </a:extLst>
            </p:cNvPr>
            <p:cNvCxnSpPr>
              <a:cxnSpLocks noChangeAspect="1"/>
            </p:cNvCxnSpPr>
            <p:nvPr>
              <p:custDataLst>
                <p:tags r:id="rId7"/>
              </p:custDataLst>
            </p:nvPr>
          </p:nvCxnSpPr>
          <p:spPr>
            <a:xfrm>
              <a:off x="1536942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FF0D655-74E5-28DD-C6EF-B0907891BD2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40087" y="1523143"/>
              <a:ext cx="4225109" cy="13545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example.com</a:t>
              </a:r>
            </a:p>
          </p:txBody>
        </p:sp>
        <p:sp>
          <p:nvSpPr>
            <p:cNvPr id="10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51FB77-E519-ED48-4320-39E828D83A58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65196" y="1548613"/>
              <a:ext cx="96404" cy="92795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85770A-860E-1E3C-1697-06CB56B96CC5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912947" y="1544792"/>
              <a:ext cx="95357" cy="100436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86FD0C9-EECC-2121-CC5E-B1695CE2FD4B}"/>
                </a:ext>
              </a:extLst>
            </p:cNvPr>
            <p:cNvCxnSpPr>
              <a:cxnSpLocks noChangeAspect="1"/>
            </p:cNvCxnSpPr>
            <p:nvPr>
              <p:custDataLst>
                <p:tags r:id="rId11"/>
              </p:custDataLst>
            </p:nvPr>
          </p:nvCxnSpPr>
          <p:spPr>
            <a:xfrm>
              <a:off x="6061744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489C4E4-76D7-CE95-A330-A4CD1F17791F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207923" y="1567172"/>
              <a:ext cx="95356" cy="55677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D00D311-49D2-0914-3C54-77410FC47ABC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425358" y="1550251"/>
              <a:ext cx="86973" cy="89519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07687B-772D-09FC-E0DD-01DE8D343047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623406" y="1545338"/>
              <a:ext cx="95356" cy="99345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BD42086-D193-4C76-943A-D3B739C4FE0D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835077" y="1586276"/>
              <a:ext cx="83830" cy="17467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604DC2-3FBD-3C76-5806-356F5208366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85236" y="1336279"/>
              <a:ext cx="948184" cy="1522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225A3DE-43AA-C90C-D833-11C1FC21D369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>
              <a:off x="1622868" y="1381310"/>
              <a:ext cx="49250" cy="52402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2F0AB61-EF55-17DE-2D42-4BA6CA312196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831676" y="1367118"/>
              <a:ext cx="77019" cy="8024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A86516B-7558-703B-D99E-BE4BD7D8EC5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33418" y="1336279"/>
              <a:ext cx="5260602" cy="15229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80CF10E-C629-8883-D058-805F409ECC71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>
              <a:off x="1782669" y="1375306"/>
              <a:ext cx="56585" cy="61135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2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501C9F1-D1F7-35A0-AF51-922ACFA5D48B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785234" y="1706418"/>
              <a:ext cx="6208785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EE3E78F-9AE0-C9B8-92FA-58D8337086F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419558" y="1409806"/>
              <a:ext cx="49250" cy="545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AE280F5-7F7D-6F9E-B61E-7AB3D22DAC01}"/>
                </a:ext>
              </a:extLst>
            </p:cNvPr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638564" y="1386333"/>
              <a:ext cx="48202" cy="52402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141475-0466-C125-6E10-22678C621C20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>
              <a:off x="6857571" y="1385242"/>
              <a:ext cx="49250" cy="5458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E98F563-1199-5F43-FB1F-BB1A38D0052D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5235" y="1336279"/>
              <a:ext cx="6208785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996D5777-A587-0FD4-087D-76B4DE352309}"/>
              </a:ext>
            </a:extLst>
          </p:cNvPr>
          <p:cNvPicPr>
            <a:picLocks noChangeAspect="1"/>
          </p:cNvPicPr>
          <p:nvPr/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9672" y="1047247"/>
            <a:ext cx="9339290" cy="36198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65E8F5-593A-F97A-A92E-1A5838699BD1}"/>
              </a:ext>
            </a:extLst>
          </p:cNvPr>
          <p:cNvSpPr/>
          <p:nvPr/>
        </p:nvSpPr>
        <p:spPr>
          <a:xfrm>
            <a:off x="1712817" y="1054106"/>
            <a:ext cx="718345" cy="361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/>
          </a:p>
        </p:txBody>
      </p:sp>
      <p:pic>
        <p:nvPicPr>
          <p:cNvPr id="31" name="Picture 2" descr="가천대 저널리즘MBA 개설…오는 12월 1기 원생 모집 - 르몽드디플로마티크">
            <a:extLst>
              <a:ext uri="{FF2B5EF4-FFF2-40B4-BE49-F238E27FC236}">
                <a16:creationId xmlns:a16="http://schemas.microsoft.com/office/drawing/2014/main" id="{252C34A9-33D3-4601-1BA8-F7E1F538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77" y="993796"/>
            <a:ext cx="582994" cy="5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18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58DC1F1E-E5FA-4A79-9CFB-62BD46DC2DE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92346" y="421217"/>
            <a:ext cx="9406133" cy="6015565"/>
            <a:chOff x="785234" y="1336279"/>
            <a:chExt cx="6208786" cy="4136810"/>
          </a:xfrm>
        </p:grpSpPr>
        <p:sp>
          <p:nvSpPr>
            <p:cNvPr id="44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80540DC-E1B1-4068-8BDD-44BEA029909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5" y="1710423"/>
              <a:ext cx="6208785" cy="3762665"/>
            </a:xfrm>
            <a:prstGeom prst="rect">
              <a:avLst/>
            </a:prstGeom>
            <a:solidFill>
              <a:srgbClr val="9BD2F7"/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AA19286-9954-470F-9984-C2AEAA1B5ED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85234" y="1488787"/>
              <a:ext cx="6208785" cy="2176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6EE2BB8-6DFF-4A07-A755-8B2744F0EDFD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853728" y="1549159"/>
              <a:ext cx="94309" cy="91703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7305029-AB87-4C73-BBF3-612244605F3F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079020" y="1549159"/>
              <a:ext cx="94309" cy="91703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80FAEE1-B0FE-46E2-97B3-74EFE2CB503F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309553" y="1544792"/>
              <a:ext cx="94309" cy="100436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9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0B85978-8030-4849-9D14-F60C3293F6AE}"/>
                </a:ext>
              </a:extLst>
            </p:cNvPr>
            <p:cNvCxnSpPr>
              <a:cxnSpLocks noChangeAspect="1"/>
            </p:cNvCxnSpPr>
            <p:nvPr>
              <p:custDataLst>
                <p:tags r:id="rId7"/>
              </p:custDataLst>
            </p:nvPr>
          </p:nvCxnSpPr>
          <p:spPr>
            <a:xfrm>
              <a:off x="1536942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401449B-9CB5-4DE2-9E23-D751F95ABC35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40087" y="1523143"/>
              <a:ext cx="4225109" cy="13545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example.com</a:t>
              </a:r>
            </a:p>
          </p:txBody>
        </p:sp>
        <p:sp>
          <p:nvSpPr>
            <p:cNvPr id="51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8FC5F8D-176F-4B12-B2B4-7D9D5321C08F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65196" y="1548613"/>
              <a:ext cx="96404" cy="92795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94CCC6-FA76-4D32-AF32-E58588465614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912947" y="1544792"/>
              <a:ext cx="95357" cy="100436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3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9EDFBC5-9599-4015-AA1F-01E1BF695BE7}"/>
                </a:ext>
              </a:extLst>
            </p:cNvPr>
            <p:cNvCxnSpPr>
              <a:cxnSpLocks noChangeAspect="1"/>
            </p:cNvCxnSpPr>
            <p:nvPr>
              <p:custDataLst>
                <p:tags r:id="rId11"/>
              </p:custDataLst>
            </p:nvPr>
          </p:nvCxnSpPr>
          <p:spPr>
            <a:xfrm>
              <a:off x="6061744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19A03A5-AFBE-4C66-8363-25442853C6F4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207923" y="1567172"/>
              <a:ext cx="95356" cy="55677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E0AA332-09FA-4B9D-B2DE-72841953E675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425358" y="1550251"/>
              <a:ext cx="86973" cy="89519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A5D76D-F801-4471-9557-09A78C277425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623406" y="1545338"/>
              <a:ext cx="95356" cy="99345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CE9FC70-B809-4422-8469-F0FC59EAF2FA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835077" y="1586276"/>
              <a:ext cx="83830" cy="17467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9A6B02F-879A-40B1-9FD0-796FC830849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85236" y="1336279"/>
              <a:ext cx="948184" cy="1522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5BEB2AD-D48C-4D48-8406-3C23E9A016B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>
              <a:off x="1622868" y="1381310"/>
              <a:ext cx="49250" cy="52402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42E9203-4EE3-447F-B048-5A03FE6553DA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831676" y="1367118"/>
              <a:ext cx="77019" cy="8024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8619E97-9965-48FC-BE44-0725B4713E57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33418" y="1336279"/>
              <a:ext cx="5260602" cy="15229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F2174006-20CD-4859-B422-E3769D4E0A08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>
              <a:off x="1782669" y="1375306"/>
              <a:ext cx="56585" cy="61135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3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8628DDF-B4D9-4EA4-A981-A6AA093CAA09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785234" y="1706418"/>
              <a:ext cx="6208785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722AF87-794B-4C8C-B9AF-5A227664E3B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419558" y="1409806"/>
              <a:ext cx="49250" cy="545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0250C4D-6B04-4AE1-BD7C-EA8C07003AF2}"/>
                </a:ext>
              </a:extLst>
            </p:cNvPr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638564" y="1386333"/>
              <a:ext cx="48202" cy="52402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07621DE-3249-480D-B3FD-13C2E300CAED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>
              <a:off x="6857571" y="1385242"/>
              <a:ext cx="49250" cy="5458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3E1BB69-022E-46B9-9080-D573A4BD1732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5235" y="1336279"/>
              <a:ext cx="6208785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2E18B4F-4322-4BD0-AC7D-EEC47B0D9895}"/>
              </a:ext>
            </a:extLst>
          </p:cNvPr>
          <p:cNvSpPr/>
          <p:nvPr/>
        </p:nvSpPr>
        <p:spPr>
          <a:xfrm>
            <a:off x="-3" y="-539748"/>
            <a:ext cx="3920070" cy="5397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UI-01</a:t>
            </a:r>
          </a:p>
          <a:p>
            <a:pPr algn="ctr"/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화면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7FA65BF-AEB4-4172-A939-8924E76A3930}"/>
              </a:ext>
            </a:extLst>
          </p:cNvPr>
          <p:cNvSpPr/>
          <p:nvPr/>
        </p:nvSpPr>
        <p:spPr>
          <a:xfrm>
            <a:off x="8661899" y="-548769"/>
            <a:ext cx="3524253" cy="539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UC-101(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첫화면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CB214D-BC0E-B5FE-F6D2-75A66E64086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107511" y="2440569"/>
            <a:ext cx="3982983" cy="2725200"/>
          </a:xfrm>
          <a:prstGeom prst="rect">
            <a:avLst/>
          </a:prstGeom>
        </p:spPr>
      </p:pic>
      <p:pic>
        <p:nvPicPr>
          <p:cNvPr id="2" name="Picture 2" descr="가천대 저널리즘MBA 개설…오는 12월 1기 원생 모집 - 르몽드디플로마티크">
            <a:extLst>
              <a:ext uri="{FF2B5EF4-FFF2-40B4-BE49-F238E27FC236}">
                <a16:creationId xmlns:a16="http://schemas.microsoft.com/office/drawing/2014/main" id="{BFF6B606-97E5-58D5-04F1-351011B37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115" y="2754094"/>
            <a:ext cx="582994" cy="5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E3F2A4-2C8F-AE69-898B-A6503450A0BA}"/>
              </a:ext>
            </a:extLst>
          </p:cNvPr>
          <p:cNvSpPr txBox="1"/>
          <p:nvPr/>
        </p:nvSpPr>
        <p:spPr>
          <a:xfrm>
            <a:off x="5636386" y="4904159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회원가입</a:t>
            </a:r>
            <a:r>
              <a:rPr kumimoji="1" lang="ko-KR" altLang="en-US" sz="11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하기</a:t>
            </a:r>
            <a:endParaRPr kumimoji="1" lang="ko-Kore-KR" altLang="en-US" sz="11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970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6E90A0D7-884B-43A4-AC47-83C22B1CD88E}"/>
              </a:ext>
            </a:extLst>
          </p:cNvPr>
          <p:cNvGrpSpPr/>
          <p:nvPr/>
        </p:nvGrpSpPr>
        <p:grpSpPr>
          <a:xfrm>
            <a:off x="1292346" y="421217"/>
            <a:ext cx="9406133" cy="6015565"/>
            <a:chOff x="1292346" y="421217"/>
            <a:chExt cx="9406133" cy="6015565"/>
          </a:xfrm>
        </p:grpSpPr>
        <p:grpSp>
          <p:nvGrpSpPr>
            <p:cNvPr id="2" name="Edge Browser" descr="&lt;SmartSettings&gt;&lt;SmartResize enabled=&quot;True&quot; minWidth=&quot;270&quot; minHeight=&quot;70&quot; /&gt;&lt;/SmartSettings&gt;">
              <a:extLst>
                <a:ext uri="{FF2B5EF4-FFF2-40B4-BE49-F238E27FC236}">
                  <a16:creationId xmlns:a16="http://schemas.microsoft.com/office/drawing/2014/main" id="{D50D5097-675A-64CB-6AEB-65DD57EFDE05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1292346" y="421217"/>
              <a:ext cx="9406133" cy="6015565"/>
              <a:chOff x="785234" y="1336279"/>
              <a:chExt cx="6208786" cy="4136810"/>
            </a:xfrm>
          </p:grpSpPr>
          <p:sp>
            <p:nvSpPr>
              <p:cNvPr id="3" name="Window Background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9B48F329-7589-E6F4-DECA-B02824C29FF1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785235" y="1336279"/>
                <a:ext cx="6208785" cy="4136809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  <a:effectLst>
                <a:outerShdw blurRad="1524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" name="Tool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81AC97A-5667-DAE3-9345-FB179A1EBBE4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785234" y="1488787"/>
                <a:ext cx="6208785" cy="21763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" name="Back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E01CAC7-8EF0-8B63-4B45-8B94FAADA8D3}"/>
                  </a:ext>
                </a:extLst>
              </p:cNvPr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853728" y="1549159"/>
                <a:ext cx="94309" cy="91703"/>
              </a:xfrm>
              <a:custGeom>
                <a:avLst/>
                <a:gdLst>
                  <a:gd name="T0" fmla="*/ 90 w 90"/>
                  <a:gd name="T1" fmla="*/ 39 h 84"/>
                  <a:gd name="T2" fmla="*/ 90 w 90"/>
                  <a:gd name="T3" fmla="*/ 45 h 84"/>
                  <a:gd name="T4" fmla="*/ 11 w 90"/>
                  <a:gd name="T5" fmla="*/ 45 h 84"/>
                  <a:gd name="T6" fmla="*/ 46 w 90"/>
                  <a:gd name="T7" fmla="*/ 80 h 84"/>
                  <a:gd name="T8" fmla="*/ 42 w 90"/>
                  <a:gd name="T9" fmla="*/ 84 h 84"/>
                  <a:gd name="T10" fmla="*/ 0 w 90"/>
                  <a:gd name="T11" fmla="*/ 42 h 84"/>
                  <a:gd name="T12" fmla="*/ 42 w 90"/>
                  <a:gd name="T13" fmla="*/ 0 h 84"/>
                  <a:gd name="T14" fmla="*/ 46 w 90"/>
                  <a:gd name="T15" fmla="*/ 4 h 84"/>
                  <a:gd name="T16" fmla="*/ 11 w 90"/>
                  <a:gd name="T17" fmla="*/ 39 h 84"/>
                  <a:gd name="T18" fmla="*/ 90 w 90"/>
                  <a:gd name="T19" fmla="*/ 3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0" h="84">
                    <a:moveTo>
                      <a:pt x="90" y="39"/>
                    </a:moveTo>
                    <a:lnTo>
                      <a:pt x="90" y="45"/>
                    </a:lnTo>
                    <a:lnTo>
                      <a:pt x="11" y="45"/>
                    </a:lnTo>
                    <a:lnTo>
                      <a:pt x="46" y="80"/>
                    </a:lnTo>
                    <a:lnTo>
                      <a:pt x="42" y="84"/>
                    </a:lnTo>
                    <a:lnTo>
                      <a:pt x="0" y="42"/>
                    </a:lnTo>
                    <a:lnTo>
                      <a:pt x="42" y="0"/>
                    </a:lnTo>
                    <a:lnTo>
                      <a:pt x="46" y="4"/>
                    </a:lnTo>
                    <a:lnTo>
                      <a:pt x="11" y="39"/>
                    </a:lnTo>
                    <a:lnTo>
                      <a:pt x="90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Forward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D046C9D-B98F-7128-46D8-A36E99C1E71D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079020" y="1549159"/>
                <a:ext cx="94309" cy="91703"/>
              </a:xfrm>
              <a:custGeom>
                <a:avLst/>
                <a:gdLst>
                  <a:gd name="T0" fmla="*/ 49 w 90"/>
                  <a:gd name="T1" fmla="*/ 0 h 84"/>
                  <a:gd name="T2" fmla="*/ 90 w 90"/>
                  <a:gd name="T3" fmla="*/ 42 h 84"/>
                  <a:gd name="T4" fmla="*/ 49 w 90"/>
                  <a:gd name="T5" fmla="*/ 84 h 84"/>
                  <a:gd name="T6" fmla="*/ 45 w 90"/>
                  <a:gd name="T7" fmla="*/ 80 h 84"/>
                  <a:gd name="T8" fmla="*/ 79 w 90"/>
                  <a:gd name="T9" fmla="*/ 45 h 84"/>
                  <a:gd name="T10" fmla="*/ 0 w 90"/>
                  <a:gd name="T11" fmla="*/ 45 h 84"/>
                  <a:gd name="T12" fmla="*/ 0 w 90"/>
                  <a:gd name="T13" fmla="*/ 39 h 84"/>
                  <a:gd name="T14" fmla="*/ 79 w 90"/>
                  <a:gd name="T15" fmla="*/ 39 h 84"/>
                  <a:gd name="T16" fmla="*/ 45 w 90"/>
                  <a:gd name="T17" fmla="*/ 4 h 84"/>
                  <a:gd name="T18" fmla="*/ 49 w 90"/>
                  <a:gd name="T1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0" h="84">
                    <a:moveTo>
                      <a:pt x="49" y="0"/>
                    </a:moveTo>
                    <a:lnTo>
                      <a:pt x="90" y="42"/>
                    </a:lnTo>
                    <a:lnTo>
                      <a:pt x="49" y="84"/>
                    </a:lnTo>
                    <a:lnTo>
                      <a:pt x="45" y="80"/>
                    </a:lnTo>
                    <a:lnTo>
                      <a:pt x="79" y="45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79" y="39"/>
                    </a:lnTo>
                    <a:lnTo>
                      <a:pt x="45" y="4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Refresh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0BF248A-FA7F-7F86-3B63-C996D2840E7A}"/>
                  </a:ext>
                </a:extLst>
              </p:cNvPr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309553" y="1544792"/>
                <a:ext cx="94309" cy="100436"/>
              </a:xfrm>
              <a:custGeom>
                <a:avLst/>
                <a:gdLst>
                  <a:gd name="T0" fmla="*/ 357 w 563"/>
                  <a:gd name="T1" fmla="*/ 10 h 563"/>
                  <a:gd name="T2" fmla="*/ 440 w 563"/>
                  <a:gd name="T3" fmla="*/ 49 h 563"/>
                  <a:gd name="T4" fmla="*/ 506 w 563"/>
                  <a:gd name="T5" fmla="*/ 111 h 563"/>
                  <a:gd name="T6" fmla="*/ 548 w 563"/>
                  <a:gd name="T7" fmla="*/ 191 h 563"/>
                  <a:gd name="T8" fmla="*/ 563 w 563"/>
                  <a:gd name="T9" fmla="*/ 281 h 563"/>
                  <a:gd name="T10" fmla="*/ 553 w 563"/>
                  <a:gd name="T11" fmla="*/ 356 h 563"/>
                  <a:gd name="T12" fmla="*/ 525 w 563"/>
                  <a:gd name="T13" fmla="*/ 424 h 563"/>
                  <a:gd name="T14" fmla="*/ 481 w 563"/>
                  <a:gd name="T15" fmla="*/ 481 h 563"/>
                  <a:gd name="T16" fmla="*/ 424 w 563"/>
                  <a:gd name="T17" fmla="*/ 525 h 563"/>
                  <a:gd name="T18" fmla="*/ 357 w 563"/>
                  <a:gd name="T19" fmla="*/ 553 h 563"/>
                  <a:gd name="T20" fmla="*/ 282 w 563"/>
                  <a:gd name="T21" fmla="*/ 563 h 563"/>
                  <a:gd name="T22" fmla="*/ 207 w 563"/>
                  <a:gd name="T23" fmla="*/ 553 h 563"/>
                  <a:gd name="T24" fmla="*/ 140 w 563"/>
                  <a:gd name="T25" fmla="*/ 525 h 563"/>
                  <a:gd name="T26" fmla="*/ 82 w 563"/>
                  <a:gd name="T27" fmla="*/ 481 h 563"/>
                  <a:gd name="T28" fmla="*/ 38 w 563"/>
                  <a:gd name="T29" fmla="*/ 424 h 563"/>
                  <a:gd name="T30" fmla="*/ 10 w 563"/>
                  <a:gd name="T31" fmla="*/ 356 h 563"/>
                  <a:gd name="T32" fmla="*/ 0 w 563"/>
                  <a:gd name="T33" fmla="*/ 281 h 563"/>
                  <a:gd name="T34" fmla="*/ 10 w 563"/>
                  <a:gd name="T35" fmla="*/ 207 h 563"/>
                  <a:gd name="T36" fmla="*/ 39 w 563"/>
                  <a:gd name="T37" fmla="*/ 138 h 563"/>
                  <a:gd name="T38" fmla="*/ 85 w 563"/>
                  <a:gd name="T39" fmla="*/ 80 h 563"/>
                  <a:gd name="T40" fmla="*/ 146 w 563"/>
                  <a:gd name="T41" fmla="*/ 35 h 563"/>
                  <a:gd name="T42" fmla="*/ 71 w 563"/>
                  <a:gd name="T43" fmla="*/ 35 h 563"/>
                  <a:gd name="T44" fmla="*/ 71 w 563"/>
                  <a:gd name="T45" fmla="*/ 0 h 563"/>
                  <a:gd name="T46" fmla="*/ 211 w 563"/>
                  <a:gd name="T47" fmla="*/ 0 h 563"/>
                  <a:gd name="T48" fmla="*/ 211 w 563"/>
                  <a:gd name="T49" fmla="*/ 141 h 563"/>
                  <a:gd name="T50" fmla="*/ 176 w 563"/>
                  <a:gd name="T51" fmla="*/ 141 h 563"/>
                  <a:gd name="T52" fmla="*/ 176 w 563"/>
                  <a:gd name="T53" fmla="*/ 59 h 563"/>
                  <a:gd name="T54" fmla="*/ 118 w 563"/>
                  <a:gd name="T55" fmla="*/ 98 h 563"/>
                  <a:gd name="T56" fmla="*/ 74 w 563"/>
                  <a:gd name="T57" fmla="*/ 150 h 563"/>
                  <a:gd name="T58" fmla="*/ 45 w 563"/>
                  <a:gd name="T59" fmla="*/ 212 h 563"/>
                  <a:gd name="T60" fmla="*/ 35 w 563"/>
                  <a:gd name="T61" fmla="*/ 281 h 563"/>
                  <a:gd name="T62" fmla="*/ 44 w 563"/>
                  <a:gd name="T63" fmla="*/ 347 h 563"/>
                  <a:gd name="T64" fmla="*/ 69 w 563"/>
                  <a:gd name="T65" fmla="*/ 406 h 563"/>
                  <a:gd name="T66" fmla="*/ 108 w 563"/>
                  <a:gd name="T67" fmla="*/ 456 h 563"/>
                  <a:gd name="T68" fmla="*/ 158 w 563"/>
                  <a:gd name="T69" fmla="*/ 494 h 563"/>
                  <a:gd name="T70" fmla="*/ 216 w 563"/>
                  <a:gd name="T71" fmla="*/ 519 h 563"/>
                  <a:gd name="T72" fmla="*/ 282 w 563"/>
                  <a:gd name="T73" fmla="*/ 528 h 563"/>
                  <a:gd name="T74" fmla="*/ 347 w 563"/>
                  <a:gd name="T75" fmla="*/ 519 h 563"/>
                  <a:gd name="T76" fmla="*/ 406 w 563"/>
                  <a:gd name="T77" fmla="*/ 494 h 563"/>
                  <a:gd name="T78" fmla="*/ 456 w 563"/>
                  <a:gd name="T79" fmla="*/ 456 h 563"/>
                  <a:gd name="T80" fmla="*/ 495 w 563"/>
                  <a:gd name="T81" fmla="*/ 406 h 563"/>
                  <a:gd name="T82" fmla="*/ 519 w 563"/>
                  <a:gd name="T83" fmla="*/ 347 h 563"/>
                  <a:gd name="T84" fmla="*/ 528 w 563"/>
                  <a:gd name="T85" fmla="*/ 281 h 563"/>
                  <a:gd name="T86" fmla="*/ 515 w 563"/>
                  <a:gd name="T87" fmla="*/ 202 h 563"/>
                  <a:gd name="T88" fmla="*/ 478 w 563"/>
                  <a:gd name="T89" fmla="*/ 132 h 563"/>
                  <a:gd name="T90" fmla="*/ 421 w 563"/>
                  <a:gd name="T91" fmla="*/ 78 h 563"/>
                  <a:gd name="T92" fmla="*/ 348 w 563"/>
                  <a:gd name="T93" fmla="*/ 44 h 563"/>
                  <a:gd name="T94" fmla="*/ 357 w 563"/>
                  <a:gd name="T95" fmla="*/ 10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63" h="563">
                    <a:moveTo>
                      <a:pt x="357" y="10"/>
                    </a:moveTo>
                    <a:cubicBezTo>
                      <a:pt x="387" y="18"/>
                      <a:pt x="415" y="31"/>
                      <a:pt x="440" y="49"/>
                    </a:cubicBezTo>
                    <a:cubicBezTo>
                      <a:pt x="466" y="66"/>
                      <a:pt x="488" y="87"/>
                      <a:pt x="506" y="111"/>
                    </a:cubicBezTo>
                    <a:cubicBezTo>
                      <a:pt x="524" y="135"/>
                      <a:pt x="538" y="161"/>
                      <a:pt x="548" y="191"/>
                    </a:cubicBezTo>
                    <a:cubicBezTo>
                      <a:pt x="558" y="220"/>
                      <a:pt x="563" y="250"/>
                      <a:pt x="563" y="281"/>
                    </a:cubicBezTo>
                    <a:cubicBezTo>
                      <a:pt x="563" y="307"/>
                      <a:pt x="560" y="332"/>
                      <a:pt x="553" y="356"/>
                    </a:cubicBezTo>
                    <a:cubicBezTo>
                      <a:pt x="547" y="380"/>
                      <a:pt x="537" y="403"/>
                      <a:pt x="525" y="424"/>
                    </a:cubicBezTo>
                    <a:cubicBezTo>
                      <a:pt x="513" y="445"/>
                      <a:pt x="498" y="464"/>
                      <a:pt x="481" y="481"/>
                    </a:cubicBezTo>
                    <a:cubicBezTo>
                      <a:pt x="464" y="498"/>
                      <a:pt x="445" y="513"/>
                      <a:pt x="424" y="525"/>
                    </a:cubicBezTo>
                    <a:cubicBezTo>
                      <a:pt x="403" y="537"/>
                      <a:pt x="381" y="546"/>
                      <a:pt x="357" y="553"/>
                    </a:cubicBezTo>
                    <a:cubicBezTo>
                      <a:pt x="333" y="560"/>
                      <a:pt x="308" y="563"/>
                      <a:pt x="282" y="563"/>
                    </a:cubicBezTo>
                    <a:cubicBezTo>
                      <a:pt x="256" y="563"/>
                      <a:pt x="231" y="560"/>
                      <a:pt x="207" y="553"/>
                    </a:cubicBezTo>
                    <a:cubicBezTo>
                      <a:pt x="183" y="546"/>
                      <a:pt x="160" y="537"/>
                      <a:pt x="140" y="525"/>
                    </a:cubicBezTo>
                    <a:cubicBezTo>
                      <a:pt x="119" y="513"/>
                      <a:pt x="100" y="498"/>
                      <a:pt x="82" y="481"/>
                    </a:cubicBezTo>
                    <a:cubicBezTo>
                      <a:pt x="65" y="464"/>
                      <a:pt x="51" y="445"/>
                      <a:pt x="38" y="424"/>
                    </a:cubicBezTo>
                    <a:cubicBezTo>
                      <a:pt x="26" y="403"/>
                      <a:pt x="17" y="380"/>
                      <a:pt x="10" y="356"/>
                    </a:cubicBezTo>
                    <a:cubicBezTo>
                      <a:pt x="3" y="332"/>
                      <a:pt x="0" y="307"/>
                      <a:pt x="0" y="281"/>
                    </a:cubicBezTo>
                    <a:cubicBezTo>
                      <a:pt x="0" y="256"/>
                      <a:pt x="3" y="231"/>
                      <a:pt x="10" y="207"/>
                    </a:cubicBezTo>
                    <a:cubicBezTo>
                      <a:pt x="17" y="182"/>
                      <a:pt x="27" y="160"/>
                      <a:pt x="39" y="138"/>
                    </a:cubicBezTo>
                    <a:cubicBezTo>
                      <a:pt x="52" y="117"/>
                      <a:pt x="67" y="97"/>
                      <a:pt x="85" y="80"/>
                    </a:cubicBezTo>
                    <a:cubicBezTo>
                      <a:pt x="103" y="62"/>
                      <a:pt x="123" y="47"/>
                      <a:pt x="146" y="35"/>
                    </a:cubicBezTo>
                    <a:lnTo>
                      <a:pt x="71" y="35"/>
                    </a:lnTo>
                    <a:lnTo>
                      <a:pt x="71" y="0"/>
                    </a:lnTo>
                    <a:lnTo>
                      <a:pt x="211" y="0"/>
                    </a:lnTo>
                    <a:lnTo>
                      <a:pt x="211" y="141"/>
                    </a:lnTo>
                    <a:lnTo>
                      <a:pt x="176" y="141"/>
                    </a:lnTo>
                    <a:lnTo>
                      <a:pt x="176" y="59"/>
                    </a:lnTo>
                    <a:cubicBezTo>
                      <a:pt x="155" y="69"/>
                      <a:pt x="135" y="82"/>
                      <a:pt x="118" y="98"/>
                    </a:cubicBezTo>
                    <a:cubicBezTo>
                      <a:pt x="101" y="113"/>
                      <a:pt x="86" y="130"/>
                      <a:pt x="74" y="150"/>
                    </a:cubicBezTo>
                    <a:cubicBezTo>
                      <a:pt x="61" y="169"/>
                      <a:pt x="52" y="190"/>
                      <a:pt x="45" y="212"/>
                    </a:cubicBezTo>
                    <a:cubicBezTo>
                      <a:pt x="39" y="235"/>
                      <a:pt x="35" y="258"/>
                      <a:pt x="35" y="281"/>
                    </a:cubicBezTo>
                    <a:cubicBezTo>
                      <a:pt x="35" y="304"/>
                      <a:pt x="38" y="326"/>
                      <a:pt x="44" y="347"/>
                    </a:cubicBezTo>
                    <a:cubicBezTo>
                      <a:pt x="50" y="368"/>
                      <a:pt x="58" y="387"/>
                      <a:pt x="69" y="406"/>
                    </a:cubicBezTo>
                    <a:cubicBezTo>
                      <a:pt x="80" y="424"/>
                      <a:pt x="93" y="441"/>
                      <a:pt x="108" y="456"/>
                    </a:cubicBezTo>
                    <a:cubicBezTo>
                      <a:pt x="123" y="471"/>
                      <a:pt x="139" y="483"/>
                      <a:pt x="158" y="494"/>
                    </a:cubicBezTo>
                    <a:cubicBezTo>
                      <a:pt x="176" y="505"/>
                      <a:pt x="195" y="513"/>
                      <a:pt x="216" y="519"/>
                    </a:cubicBezTo>
                    <a:cubicBezTo>
                      <a:pt x="237" y="525"/>
                      <a:pt x="259" y="528"/>
                      <a:pt x="282" y="528"/>
                    </a:cubicBezTo>
                    <a:cubicBezTo>
                      <a:pt x="304" y="528"/>
                      <a:pt x="326" y="525"/>
                      <a:pt x="347" y="519"/>
                    </a:cubicBezTo>
                    <a:cubicBezTo>
                      <a:pt x="368" y="513"/>
                      <a:pt x="388" y="505"/>
                      <a:pt x="406" y="494"/>
                    </a:cubicBezTo>
                    <a:cubicBezTo>
                      <a:pt x="424" y="483"/>
                      <a:pt x="441" y="471"/>
                      <a:pt x="456" y="456"/>
                    </a:cubicBezTo>
                    <a:cubicBezTo>
                      <a:pt x="471" y="441"/>
                      <a:pt x="484" y="424"/>
                      <a:pt x="495" y="406"/>
                    </a:cubicBezTo>
                    <a:cubicBezTo>
                      <a:pt x="505" y="387"/>
                      <a:pt x="514" y="368"/>
                      <a:pt x="519" y="347"/>
                    </a:cubicBezTo>
                    <a:cubicBezTo>
                      <a:pt x="525" y="326"/>
                      <a:pt x="528" y="304"/>
                      <a:pt x="528" y="281"/>
                    </a:cubicBezTo>
                    <a:cubicBezTo>
                      <a:pt x="528" y="254"/>
                      <a:pt x="524" y="227"/>
                      <a:pt x="515" y="202"/>
                    </a:cubicBezTo>
                    <a:cubicBezTo>
                      <a:pt x="506" y="176"/>
                      <a:pt x="494" y="153"/>
                      <a:pt x="478" y="132"/>
                    </a:cubicBezTo>
                    <a:cubicBezTo>
                      <a:pt x="462" y="111"/>
                      <a:pt x="443" y="93"/>
                      <a:pt x="421" y="78"/>
                    </a:cubicBezTo>
                    <a:cubicBezTo>
                      <a:pt x="398" y="63"/>
                      <a:pt x="374" y="51"/>
                      <a:pt x="348" y="44"/>
                    </a:cubicBezTo>
                    <a:lnTo>
                      <a:pt x="357" y="1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8" name="Toolbar Separator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A21DF52-C639-35F8-F479-090FF150352A}"/>
                  </a:ext>
                </a:extLst>
              </p:cNvPr>
              <p:cNvCxnSpPr>
                <a:cxnSpLocks noChangeAspect="1"/>
              </p:cNvCxnSpPr>
              <p:nvPr>
                <p:custDataLst>
                  <p:tags r:id="rId8"/>
                </p:custDataLst>
              </p:nvPr>
            </p:nvCxnSpPr>
            <p:spPr>
              <a:xfrm>
                <a:off x="1536942" y="1531419"/>
                <a:ext cx="0" cy="127182"/>
              </a:xfrm>
              <a:prstGeom prst="line">
                <a:avLst/>
              </a:prstGeom>
              <a:ln>
                <a:solidFill>
                  <a:srgbClr val="4646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Address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FF0D655-74E5-28DD-C6EF-B0907891BD20}"/>
                  </a:ext>
                </a:extLst>
              </p:cNvPr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1540087" y="1523143"/>
                <a:ext cx="4225109" cy="13545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400"/>
                  </a:spcAft>
                </a:pPr>
                <a:r>
                  <a:rPr lang="en-US" sz="68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example.com</a:t>
                </a:r>
              </a:p>
            </p:txBody>
          </p:sp>
          <p:sp>
            <p:nvSpPr>
              <p:cNvPr id="10" name="Bookmark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DB51FB77-E519-ED48-4320-39E828D83A5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5765196" y="1548613"/>
                <a:ext cx="96404" cy="92795"/>
              </a:xfrm>
              <a:custGeom>
                <a:avLst/>
                <a:gdLst>
                  <a:gd name="T0" fmla="*/ 80 w 572"/>
                  <a:gd name="T1" fmla="*/ 0 h 527"/>
                  <a:gd name="T2" fmla="*/ 80 w 572"/>
                  <a:gd name="T3" fmla="*/ 44 h 527"/>
                  <a:gd name="T4" fmla="*/ 0 w 572"/>
                  <a:gd name="T5" fmla="*/ 44 h 527"/>
                  <a:gd name="T6" fmla="*/ 0 w 572"/>
                  <a:gd name="T7" fmla="*/ 527 h 527"/>
                  <a:gd name="T8" fmla="*/ 572 w 572"/>
                  <a:gd name="T9" fmla="*/ 526 h 527"/>
                  <a:gd name="T10" fmla="*/ 572 w 572"/>
                  <a:gd name="T11" fmla="*/ 43 h 527"/>
                  <a:gd name="T12" fmla="*/ 492 w 572"/>
                  <a:gd name="T13" fmla="*/ 47 h 527"/>
                  <a:gd name="T14" fmla="*/ 492 w 572"/>
                  <a:gd name="T15" fmla="*/ 0 h 527"/>
                  <a:gd name="T16" fmla="*/ 475 w 572"/>
                  <a:gd name="T17" fmla="*/ 0 h 527"/>
                  <a:gd name="T18" fmla="*/ 286 w 572"/>
                  <a:gd name="T19" fmla="*/ 61 h 527"/>
                  <a:gd name="T20" fmla="*/ 97 w 572"/>
                  <a:gd name="T21" fmla="*/ 0 h 527"/>
                  <a:gd name="T22" fmla="*/ 80 w 572"/>
                  <a:gd name="T23" fmla="*/ 0 h 527"/>
                  <a:gd name="T24" fmla="*/ 457 w 572"/>
                  <a:gd name="T25" fmla="*/ 35 h 527"/>
                  <a:gd name="T26" fmla="*/ 457 w 572"/>
                  <a:gd name="T27" fmla="*/ 431 h 527"/>
                  <a:gd name="T28" fmla="*/ 304 w 572"/>
                  <a:gd name="T29" fmla="*/ 475 h 527"/>
                  <a:gd name="T30" fmla="*/ 304 w 572"/>
                  <a:gd name="T31" fmla="*/ 92 h 527"/>
                  <a:gd name="T32" fmla="*/ 457 w 572"/>
                  <a:gd name="T33" fmla="*/ 35 h 527"/>
                  <a:gd name="T34" fmla="*/ 115 w 572"/>
                  <a:gd name="T35" fmla="*/ 35 h 527"/>
                  <a:gd name="T36" fmla="*/ 268 w 572"/>
                  <a:gd name="T37" fmla="*/ 92 h 527"/>
                  <a:gd name="T38" fmla="*/ 268 w 572"/>
                  <a:gd name="T39" fmla="*/ 474 h 527"/>
                  <a:gd name="T40" fmla="*/ 115 w 572"/>
                  <a:gd name="T41" fmla="*/ 431 h 527"/>
                  <a:gd name="T42" fmla="*/ 115 w 572"/>
                  <a:gd name="T43" fmla="*/ 35 h 527"/>
                  <a:gd name="T44" fmla="*/ 35 w 572"/>
                  <a:gd name="T45" fmla="*/ 79 h 527"/>
                  <a:gd name="T46" fmla="*/ 80 w 572"/>
                  <a:gd name="T47" fmla="*/ 79 h 527"/>
                  <a:gd name="T48" fmla="*/ 80 w 572"/>
                  <a:gd name="T49" fmla="*/ 466 h 527"/>
                  <a:gd name="T50" fmla="*/ 97 w 572"/>
                  <a:gd name="T51" fmla="*/ 466 h 527"/>
                  <a:gd name="T52" fmla="*/ 238 w 572"/>
                  <a:gd name="T53" fmla="*/ 495 h 527"/>
                  <a:gd name="T54" fmla="*/ 35 w 572"/>
                  <a:gd name="T55" fmla="*/ 492 h 527"/>
                  <a:gd name="T56" fmla="*/ 35 w 572"/>
                  <a:gd name="T57" fmla="*/ 79 h 527"/>
                  <a:gd name="T58" fmla="*/ 537 w 572"/>
                  <a:gd name="T59" fmla="*/ 80 h 527"/>
                  <a:gd name="T60" fmla="*/ 537 w 572"/>
                  <a:gd name="T61" fmla="*/ 492 h 527"/>
                  <a:gd name="T62" fmla="*/ 335 w 572"/>
                  <a:gd name="T63" fmla="*/ 496 h 527"/>
                  <a:gd name="T64" fmla="*/ 475 w 572"/>
                  <a:gd name="T65" fmla="*/ 466 h 527"/>
                  <a:gd name="T66" fmla="*/ 492 w 572"/>
                  <a:gd name="T67" fmla="*/ 466 h 527"/>
                  <a:gd name="T68" fmla="*/ 492 w 572"/>
                  <a:gd name="T69" fmla="*/ 448 h 527"/>
                  <a:gd name="T70" fmla="*/ 492 w 572"/>
                  <a:gd name="T71" fmla="*/ 82 h 527"/>
                  <a:gd name="T72" fmla="*/ 537 w 572"/>
                  <a:gd name="T73" fmla="*/ 80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2" h="527">
                    <a:moveTo>
                      <a:pt x="80" y="0"/>
                    </a:moveTo>
                    <a:lnTo>
                      <a:pt x="80" y="44"/>
                    </a:lnTo>
                    <a:cubicBezTo>
                      <a:pt x="49" y="43"/>
                      <a:pt x="28" y="44"/>
                      <a:pt x="0" y="44"/>
                    </a:cubicBezTo>
                    <a:lnTo>
                      <a:pt x="0" y="527"/>
                    </a:lnTo>
                    <a:lnTo>
                      <a:pt x="572" y="526"/>
                    </a:lnTo>
                    <a:lnTo>
                      <a:pt x="572" y="43"/>
                    </a:lnTo>
                    <a:cubicBezTo>
                      <a:pt x="545" y="44"/>
                      <a:pt x="517" y="45"/>
                      <a:pt x="492" y="47"/>
                    </a:cubicBezTo>
                    <a:lnTo>
                      <a:pt x="492" y="0"/>
                    </a:lnTo>
                    <a:lnTo>
                      <a:pt x="475" y="0"/>
                    </a:lnTo>
                    <a:cubicBezTo>
                      <a:pt x="377" y="0"/>
                      <a:pt x="333" y="34"/>
                      <a:pt x="286" y="61"/>
                    </a:cubicBezTo>
                    <a:cubicBezTo>
                      <a:pt x="241" y="34"/>
                      <a:pt x="185" y="0"/>
                      <a:pt x="97" y="0"/>
                    </a:cubicBezTo>
                    <a:lnTo>
                      <a:pt x="80" y="0"/>
                    </a:lnTo>
                    <a:close/>
                    <a:moveTo>
                      <a:pt x="457" y="35"/>
                    </a:moveTo>
                    <a:lnTo>
                      <a:pt x="457" y="431"/>
                    </a:lnTo>
                    <a:cubicBezTo>
                      <a:pt x="384" y="433"/>
                      <a:pt x="341" y="449"/>
                      <a:pt x="304" y="475"/>
                    </a:cubicBezTo>
                    <a:lnTo>
                      <a:pt x="304" y="92"/>
                    </a:lnTo>
                    <a:cubicBezTo>
                      <a:pt x="349" y="65"/>
                      <a:pt x="380" y="39"/>
                      <a:pt x="457" y="35"/>
                    </a:cubicBezTo>
                    <a:close/>
                    <a:moveTo>
                      <a:pt x="115" y="35"/>
                    </a:moveTo>
                    <a:cubicBezTo>
                      <a:pt x="183" y="40"/>
                      <a:pt x="227" y="67"/>
                      <a:pt x="268" y="92"/>
                    </a:cubicBezTo>
                    <a:lnTo>
                      <a:pt x="268" y="474"/>
                    </a:lnTo>
                    <a:cubicBezTo>
                      <a:pt x="234" y="450"/>
                      <a:pt x="201" y="433"/>
                      <a:pt x="115" y="431"/>
                    </a:cubicBezTo>
                    <a:lnTo>
                      <a:pt x="115" y="35"/>
                    </a:lnTo>
                    <a:close/>
                    <a:moveTo>
                      <a:pt x="35" y="79"/>
                    </a:moveTo>
                    <a:cubicBezTo>
                      <a:pt x="51" y="79"/>
                      <a:pt x="66" y="79"/>
                      <a:pt x="80" y="79"/>
                    </a:cubicBezTo>
                    <a:lnTo>
                      <a:pt x="80" y="466"/>
                    </a:lnTo>
                    <a:lnTo>
                      <a:pt x="97" y="466"/>
                    </a:lnTo>
                    <a:cubicBezTo>
                      <a:pt x="182" y="466"/>
                      <a:pt x="210" y="475"/>
                      <a:pt x="238" y="495"/>
                    </a:cubicBezTo>
                    <a:cubicBezTo>
                      <a:pt x="170" y="494"/>
                      <a:pt x="103" y="493"/>
                      <a:pt x="35" y="492"/>
                    </a:cubicBezTo>
                    <a:lnTo>
                      <a:pt x="35" y="79"/>
                    </a:lnTo>
                    <a:close/>
                    <a:moveTo>
                      <a:pt x="537" y="80"/>
                    </a:moveTo>
                    <a:lnTo>
                      <a:pt x="537" y="492"/>
                    </a:lnTo>
                    <a:cubicBezTo>
                      <a:pt x="470" y="495"/>
                      <a:pt x="403" y="495"/>
                      <a:pt x="335" y="496"/>
                    </a:cubicBezTo>
                    <a:cubicBezTo>
                      <a:pt x="368" y="476"/>
                      <a:pt x="404" y="466"/>
                      <a:pt x="475" y="466"/>
                    </a:cubicBezTo>
                    <a:lnTo>
                      <a:pt x="492" y="466"/>
                    </a:lnTo>
                    <a:lnTo>
                      <a:pt x="492" y="448"/>
                    </a:lnTo>
                    <a:lnTo>
                      <a:pt x="492" y="82"/>
                    </a:lnTo>
                    <a:cubicBezTo>
                      <a:pt x="506" y="81"/>
                      <a:pt x="521" y="81"/>
                      <a:pt x="537" y="80"/>
                    </a:cubicBezTo>
                    <a:close/>
                  </a:path>
                </a:pathLst>
              </a:custGeom>
              <a:solidFill>
                <a:srgbClr val="66666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Favorit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885770A-860E-1E3C-1697-06CB56B96CC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5912947" y="1544792"/>
                <a:ext cx="95357" cy="100436"/>
              </a:xfrm>
              <a:custGeom>
                <a:avLst/>
                <a:gdLst>
                  <a:gd name="T0" fmla="*/ 390 w 563"/>
                  <a:gd name="T1" fmla="*/ 345 h 563"/>
                  <a:gd name="T2" fmla="*/ 458 w 563"/>
                  <a:gd name="T3" fmla="*/ 563 h 563"/>
                  <a:gd name="T4" fmla="*/ 282 w 563"/>
                  <a:gd name="T5" fmla="*/ 428 h 563"/>
                  <a:gd name="T6" fmla="*/ 106 w 563"/>
                  <a:gd name="T7" fmla="*/ 563 h 563"/>
                  <a:gd name="T8" fmla="*/ 174 w 563"/>
                  <a:gd name="T9" fmla="*/ 345 h 563"/>
                  <a:gd name="T10" fmla="*/ 0 w 563"/>
                  <a:gd name="T11" fmla="*/ 211 h 563"/>
                  <a:gd name="T12" fmla="*/ 216 w 563"/>
                  <a:gd name="T13" fmla="*/ 211 h 563"/>
                  <a:gd name="T14" fmla="*/ 282 w 563"/>
                  <a:gd name="T15" fmla="*/ 0 h 563"/>
                  <a:gd name="T16" fmla="*/ 348 w 563"/>
                  <a:gd name="T17" fmla="*/ 211 h 563"/>
                  <a:gd name="T18" fmla="*/ 563 w 563"/>
                  <a:gd name="T19" fmla="*/ 211 h 563"/>
                  <a:gd name="T20" fmla="*/ 390 w 563"/>
                  <a:gd name="T21" fmla="*/ 345 h 563"/>
                  <a:gd name="T22" fmla="*/ 391 w 563"/>
                  <a:gd name="T23" fmla="*/ 467 h 563"/>
                  <a:gd name="T24" fmla="*/ 370 w 563"/>
                  <a:gd name="T25" fmla="*/ 399 h 563"/>
                  <a:gd name="T26" fmla="*/ 349 w 563"/>
                  <a:gd name="T27" fmla="*/ 332 h 563"/>
                  <a:gd name="T28" fmla="*/ 404 w 563"/>
                  <a:gd name="T29" fmla="*/ 289 h 563"/>
                  <a:gd name="T30" fmla="*/ 460 w 563"/>
                  <a:gd name="T31" fmla="*/ 246 h 563"/>
                  <a:gd name="T32" fmla="*/ 322 w 563"/>
                  <a:gd name="T33" fmla="*/ 246 h 563"/>
                  <a:gd name="T34" fmla="*/ 282 w 563"/>
                  <a:gd name="T35" fmla="*/ 118 h 563"/>
                  <a:gd name="T36" fmla="*/ 242 w 563"/>
                  <a:gd name="T37" fmla="*/ 246 h 563"/>
                  <a:gd name="T38" fmla="*/ 103 w 563"/>
                  <a:gd name="T39" fmla="*/ 246 h 563"/>
                  <a:gd name="T40" fmla="*/ 159 w 563"/>
                  <a:gd name="T41" fmla="*/ 289 h 563"/>
                  <a:gd name="T42" fmla="*/ 215 w 563"/>
                  <a:gd name="T43" fmla="*/ 332 h 563"/>
                  <a:gd name="T44" fmla="*/ 193 w 563"/>
                  <a:gd name="T45" fmla="*/ 399 h 563"/>
                  <a:gd name="T46" fmla="*/ 173 w 563"/>
                  <a:gd name="T47" fmla="*/ 467 h 563"/>
                  <a:gd name="T48" fmla="*/ 282 w 563"/>
                  <a:gd name="T49" fmla="*/ 383 h 563"/>
                  <a:gd name="T50" fmla="*/ 391 w 563"/>
                  <a:gd name="T51" fmla="*/ 467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63" h="563">
                    <a:moveTo>
                      <a:pt x="390" y="345"/>
                    </a:moveTo>
                    <a:lnTo>
                      <a:pt x="458" y="563"/>
                    </a:lnTo>
                    <a:lnTo>
                      <a:pt x="282" y="428"/>
                    </a:lnTo>
                    <a:lnTo>
                      <a:pt x="106" y="563"/>
                    </a:lnTo>
                    <a:lnTo>
                      <a:pt x="174" y="345"/>
                    </a:lnTo>
                    <a:lnTo>
                      <a:pt x="0" y="211"/>
                    </a:lnTo>
                    <a:lnTo>
                      <a:pt x="216" y="211"/>
                    </a:lnTo>
                    <a:lnTo>
                      <a:pt x="282" y="0"/>
                    </a:lnTo>
                    <a:lnTo>
                      <a:pt x="348" y="211"/>
                    </a:lnTo>
                    <a:lnTo>
                      <a:pt x="563" y="211"/>
                    </a:lnTo>
                    <a:lnTo>
                      <a:pt x="390" y="345"/>
                    </a:lnTo>
                    <a:close/>
                    <a:moveTo>
                      <a:pt x="391" y="467"/>
                    </a:moveTo>
                    <a:cubicBezTo>
                      <a:pt x="384" y="445"/>
                      <a:pt x="377" y="422"/>
                      <a:pt x="370" y="399"/>
                    </a:cubicBezTo>
                    <a:cubicBezTo>
                      <a:pt x="363" y="377"/>
                      <a:pt x="356" y="354"/>
                      <a:pt x="349" y="332"/>
                    </a:cubicBezTo>
                    <a:cubicBezTo>
                      <a:pt x="367" y="318"/>
                      <a:pt x="386" y="303"/>
                      <a:pt x="404" y="289"/>
                    </a:cubicBezTo>
                    <a:cubicBezTo>
                      <a:pt x="423" y="275"/>
                      <a:pt x="441" y="260"/>
                      <a:pt x="460" y="246"/>
                    </a:cubicBezTo>
                    <a:lnTo>
                      <a:pt x="322" y="246"/>
                    </a:lnTo>
                    <a:lnTo>
                      <a:pt x="282" y="118"/>
                    </a:lnTo>
                    <a:lnTo>
                      <a:pt x="242" y="246"/>
                    </a:lnTo>
                    <a:lnTo>
                      <a:pt x="103" y="246"/>
                    </a:lnTo>
                    <a:cubicBezTo>
                      <a:pt x="122" y="260"/>
                      <a:pt x="141" y="275"/>
                      <a:pt x="159" y="289"/>
                    </a:cubicBezTo>
                    <a:cubicBezTo>
                      <a:pt x="177" y="303"/>
                      <a:pt x="196" y="318"/>
                      <a:pt x="215" y="332"/>
                    </a:cubicBezTo>
                    <a:cubicBezTo>
                      <a:pt x="208" y="354"/>
                      <a:pt x="200" y="377"/>
                      <a:pt x="193" y="399"/>
                    </a:cubicBezTo>
                    <a:cubicBezTo>
                      <a:pt x="186" y="422"/>
                      <a:pt x="179" y="445"/>
                      <a:pt x="173" y="467"/>
                    </a:cubicBezTo>
                    <a:lnTo>
                      <a:pt x="282" y="383"/>
                    </a:lnTo>
                    <a:lnTo>
                      <a:pt x="391" y="46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2" name="Toolbar Separator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86FD0C9-EECC-2121-CC5E-B1695CE2FD4B}"/>
                  </a:ext>
                </a:extLst>
              </p:cNvPr>
              <p:cNvCxnSpPr>
                <a:cxnSpLocks noChangeAspect="1"/>
              </p:cNvCxnSpPr>
              <p:nvPr>
                <p:custDataLst>
                  <p:tags r:id="rId12"/>
                </p:custDataLst>
              </p:nvPr>
            </p:nvCxnSpPr>
            <p:spPr>
              <a:xfrm>
                <a:off x="6061744" y="1531419"/>
                <a:ext cx="0" cy="127182"/>
              </a:xfrm>
              <a:prstGeom prst="line">
                <a:avLst/>
              </a:prstGeom>
              <a:ln>
                <a:solidFill>
                  <a:srgbClr val="4646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Hub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489C4E4-76D7-CE95-A330-A4CD1F17791F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207923" y="1567172"/>
                <a:ext cx="95356" cy="55677"/>
              </a:xfrm>
              <a:custGeom>
                <a:avLst/>
                <a:gdLst>
                  <a:gd name="T0" fmla="*/ 0 w 563"/>
                  <a:gd name="T1" fmla="*/ 317 h 317"/>
                  <a:gd name="T2" fmla="*/ 0 w 563"/>
                  <a:gd name="T3" fmla="*/ 282 h 317"/>
                  <a:gd name="T4" fmla="*/ 352 w 563"/>
                  <a:gd name="T5" fmla="*/ 282 h 317"/>
                  <a:gd name="T6" fmla="*/ 352 w 563"/>
                  <a:gd name="T7" fmla="*/ 317 h 317"/>
                  <a:gd name="T8" fmla="*/ 0 w 563"/>
                  <a:gd name="T9" fmla="*/ 317 h 317"/>
                  <a:gd name="T10" fmla="*/ 0 w 563"/>
                  <a:gd name="T11" fmla="*/ 141 h 317"/>
                  <a:gd name="T12" fmla="*/ 563 w 563"/>
                  <a:gd name="T13" fmla="*/ 141 h 317"/>
                  <a:gd name="T14" fmla="*/ 563 w 563"/>
                  <a:gd name="T15" fmla="*/ 176 h 317"/>
                  <a:gd name="T16" fmla="*/ 0 w 563"/>
                  <a:gd name="T17" fmla="*/ 176 h 317"/>
                  <a:gd name="T18" fmla="*/ 0 w 563"/>
                  <a:gd name="T19" fmla="*/ 141 h 317"/>
                  <a:gd name="T20" fmla="*/ 458 w 563"/>
                  <a:gd name="T21" fmla="*/ 0 h 317"/>
                  <a:gd name="T22" fmla="*/ 458 w 563"/>
                  <a:gd name="T23" fmla="*/ 35 h 317"/>
                  <a:gd name="T24" fmla="*/ 0 w 563"/>
                  <a:gd name="T25" fmla="*/ 35 h 317"/>
                  <a:gd name="T26" fmla="*/ 0 w 563"/>
                  <a:gd name="T27" fmla="*/ 0 h 317"/>
                  <a:gd name="T28" fmla="*/ 458 w 563"/>
                  <a:gd name="T2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63" h="317">
                    <a:moveTo>
                      <a:pt x="0" y="317"/>
                    </a:moveTo>
                    <a:lnTo>
                      <a:pt x="0" y="282"/>
                    </a:lnTo>
                    <a:lnTo>
                      <a:pt x="352" y="282"/>
                    </a:lnTo>
                    <a:lnTo>
                      <a:pt x="352" y="317"/>
                    </a:lnTo>
                    <a:lnTo>
                      <a:pt x="0" y="317"/>
                    </a:lnTo>
                    <a:close/>
                    <a:moveTo>
                      <a:pt x="0" y="141"/>
                    </a:moveTo>
                    <a:lnTo>
                      <a:pt x="563" y="141"/>
                    </a:lnTo>
                    <a:lnTo>
                      <a:pt x="563" y="176"/>
                    </a:lnTo>
                    <a:lnTo>
                      <a:pt x="0" y="176"/>
                    </a:lnTo>
                    <a:lnTo>
                      <a:pt x="0" y="141"/>
                    </a:lnTo>
                    <a:close/>
                    <a:moveTo>
                      <a:pt x="458" y="0"/>
                    </a:moveTo>
                    <a:lnTo>
                      <a:pt x="458" y="35"/>
                    </a:lnTo>
                    <a:lnTo>
                      <a:pt x="0" y="35"/>
                    </a:lnTo>
                    <a:lnTo>
                      <a:pt x="0" y="0"/>
                    </a:lnTo>
                    <a:lnTo>
                      <a:pt x="4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Web Not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D00D311-49D2-0914-3C54-77410FC47AB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425358" y="1550251"/>
                <a:ext cx="86973" cy="89519"/>
              </a:xfrm>
              <a:custGeom>
                <a:avLst/>
                <a:gdLst>
                  <a:gd name="T0" fmla="*/ 438 w 513"/>
                  <a:gd name="T1" fmla="*/ 0 h 509"/>
                  <a:gd name="T2" fmla="*/ 409 w 513"/>
                  <a:gd name="T3" fmla="*/ 6 h 509"/>
                  <a:gd name="T4" fmla="*/ 384 w 513"/>
                  <a:gd name="T5" fmla="*/ 22 h 509"/>
                  <a:gd name="T6" fmla="*/ 356 w 513"/>
                  <a:gd name="T7" fmla="*/ 50 h 509"/>
                  <a:gd name="T8" fmla="*/ 0 w 513"/>
                  <a:gd name="T9" fmla="*/ 50 h 509"/>
                  <a:gd name="T10" fmla="*/ 0 w 513"/>
                  <a:gd name="T11" fmla="*/ 509 h 509"/>
                  <a:gd name="T12" fmla="*/ 459 w 513"/>
                  <a:gd name="T13" fmla="*/ 509 h 509"/>
                  <a:gd name="T14" fmla="*/ 459 w 513"/>
                  <a:gd name="T15" fmla="*/ 160 h 509"/>
                  <a:gd name="T16" fmla="*/ 491 w 513"/>
                  <a:gd name="T17" fmla="*/ 129 h 509"/>
                  <a:gd name="T18" fmla="*/ 507 w 513"/>
                  <a:gd name="T19" fmla="*/ 104 h 509"/>
                  <a:gd name="T20" fmla="*/ 513 w 513"/>
                  <a:gd name="T21" fmla="*/ 75 h 509"/>
                  <a:gd name="T22" fmla="*/ 507 w 513"/>
                  <a:gd name="T23" fmla="*/ 46 h 509"/>
                  <a:gd name="T24" fmla="*/ 491 w 513"/>
                  <a:gd name="T25" fmla="*/ 22 h 509"/>
                  <a:gd name="T26" fmla="*/ 467 w 513"/>
                  <a:gd name="T27" fmla="*/ 6 h 509"/>
                  <a:gd name="T28" fmla="*/ 438 w 513"/>
                  <a:gd name="T29" fmla="*/ 0 h 509"/>
                  <a:gd name="T30" fmla="*/ 437 w 513"/>
                  <a:gd name="T31" fmla="*/ 29 h 509"/>
                  <a:gd name="T32" fmla="*/ 455 w 513"/>
                  <a:gd name="T33" fmla="*/ 33 h 509"/>
                  <a:gd name="T34" fmla="*/ 470 w 513"/>
                  <a:gd name="T35" fmla="*/ 43 h 509"/>
                  <a:gd name="T36" fmla="*/ 480 w 513"/>
                  <a:gd name="T37" fmla="*/ 57 h 509"/>
                  <a:gd name="T38" fmla="*/ 484 w 513"/>
                  <a:gd name="T39" fmla="*/ 75 h 509"/>
                  <a:gd name="T40" fmla="*/ 482 w 513"/>
                  <a:gd name="T41" fmla="*/ 90 h 509"/>
                  <a:gd name="T42" fmla="*/ 475 w 513"/>
                  <a:gd name="T43" fmla="*/ 102 h 509"/>
                  <a:gd name="T44" fmla="*/ 466 w 513"/>
                  <a:gd name="T45" fmla="*/ 113 h 509"/>
                  <a:gd name="T46" fmla="*/ 455 w 513"/>
                  <a:gd name="T47" fmla="*/ 123 h 509"/>
                  <a:gd name="T48" fmla="*/ 183 w 513"/>
                  <a:gd name="T49" fmla="*/ 395 h 509"/>
                  <a:gd name="T50" fmla="*/ 93 w 513"/>
                  <a:gd name="T51" fmla="*/ 420 h 509"/>
                  <a:gd name="T52" fmla="*/ 116 w 513"/>
                  <a:gd name="T53" fmla="*/ 330 h 509"/>
                  <a:gd name="T54" fmla="*/ 390 w 513"/>
                  <a:gd name="T55" fmla="*/ 58 h 509"/>
                  <a:gd name="T56" fmla="*/ 400 w 513"/>
                  <a:gd name="T57" fmla="*/ 47 h 509"/>
                  <a:gd name="T58" fmla="*/ 411 w 513"/>
                  <a:gd name="T59" fmla="*/ 38 h 509"/>
                  <a:gd name="T60" fmla="*/ 422 w 513"/>
                  <a:gd name="T61" fmla="*/ 31 h 509"/>
                  <a:gd name="T62" fmla="*/ 437 w 513"/>
                  <a:gd name="T63" fmla="*/ 29 h 509"/>
                  <a:gd name="T64" fmla="*/ 29 w 513"/>
                  <a:gd name="T65" fmla="*/ 79 h 509"/>
                  <a:gd name="T66" fmla="*/ 328 w 513"/>
                  <a:gd name="T67" fmla="*/ 79 h 509"/>
                  <a:gd name="T68" fmla="*/ 89 w 513"/>
                  <a:gd name="T69" fmla="*/ 317 h 509"/>
                  <a:gd name="T70" fmla="*/ 54 w 513"/>
                  <a:gd name="T71" fmla="*/ 459 h 509"/>
                  <a:gd name="T72" fmla="*/ 196 w 513"/>
                  <a:gd name="T73" fmla="*/ 424 h 509"/>
                  <a:gd name="T74" fmla="*/ 430 w 513"/>
                  <a:gd name="T75" fmla="*/ 189 h 509"/>
                  <a:gd name="T76" fmla="*/ 430 w 513"/>
                  <a:gd name="T77" fmla="*/ 480 h 509"/>
                  <a:gd name="T78" fmla="*/ 29 w 513"/>
                  <a:gd name="T79" fmla="*/ 480 h 509"/>
                  <a:gd name="T80" fmla="*/ 29 w 513"/>
                  <a:gd name="T81" fmla="*/ 79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13" h="509">
                    <a:moveTo>
                      <a:pt x="438" y="0"/>
                    </a:moveTo>
                    <a:cubicBezTo>
                      <a:pt x="428" y="0"/>
                      <a:pt x="418" y="2"/>
                      <a:pt x="409" y="6"/>
                    </a:cubicBezTo>
                    <a:cubicBezTo>
                      <a:pt x="400" y="9"/>
                      <a:pt x="391" y="15"/>
                      <a:pt x="384" y="22"/>
                    </a:cubicBezTo>
                    <a:lnTo>
                      <a:pt x="356" y="50"/>
                    </a:lnTo>
                    <a:lnTo>
                      <a:pt x="0" y="50"/>
                    </a:lnTo>
                    <a:lnTo>
                      <a:pt x="0" y="509"/>
                    </a:lnTo>
                    <a:lnTo>
                      <a:pt x="459" y="509"/>
                    </a:lnTo>
                    <a:lnTo>
                      <a:pt x="459" y="160"/>
                    </a:lnTo>
                    <a:lnTo>
                      <a:pt x="491" y="129"/>
                    </a:lnTo>
                    <a:cubicBezTo>
                      <a:pt x="498" y="121"/>
                      <a:pt x="503" y="113"/>
                      <a:pt x="507" y="104"/>
                    </a:cubicBezTo>
                    <a:cubicBezTo>
                      <a:pt x="511" y="95"/>
                      <a:pt x="513" y="85"/>
                      <a:pt x="513" y="75"/>
                    </a:cubicBezTo>
                    <a:cubicBezTo>
                      <a:pt x="513" y="65"/>
                      <a:pt x="511" y="55"/>
                      <a:pt x="507" y="46"/>
                    </a:cubicBezTo>
                    <a:cubicBezTo>
                      <a:pt x="503" y="37"/>
                      <a:pt x="497" y="29"/>
                      <a:pt x="491" y="22"/>
                    </a:cubicBezTo>
                    <a:cubicBezTo>
                      <a:pt x="484" y="15"/>
                      <a:pt x="476" y="10"/>
                      <a:pt x="467" y="6"/>
                    </a:cubicBezTo>
                    <a:cubicBezTo>
                      <a:pt x="458" y="2"/>
                      <a:pt x="448" y="0"/>
                      <a:pt x="438" y="0"/>
                    </a:cubicBezTo>
                    <a:close/>
                    <a:moveTo>
                      <a:pt x="437" y="29"/>
                    </a:moveTo>
                    <a:cubicBezTo>
                      <a:pt x="444" y="29"/>
                      <a:pt x="450" y="30"/>
                      <a:pt x="455" y="33"/>
                    </a:cubicBezTo>
                    <a:cubicBezTo>
                      <a:pt x="461" y="35"/>
                      <a:pt x="466" y="38"/>
                      <a:pt x="470" y="43"/>
                    </a:cubicBezTo>
                    <a:cubicBezTo>
                      <a:pt x="474" y="47"/>
                      <a:pt x="478" y="52"/>
                      <a:pt x="480" y="57"/>
                    </a:cubicBezTo>
                    <a:cubicBezTo>
                      <a:pt x="483" y="63"/>
                      <a:pt x="484" y="69"/>
                      <a:pt x="484" y="75"/>
                    </a:cubicBezTo>
                    <a:cubicBezTo>
                      <a:pt x="484" y="81"/>
                      <a:pt x="483" y="86"/>
                      <a:pt x="482" y="90"/>
                    </a:cubicBezTo>
                    <a:cubicBezTo>
                      <a:pt x="480" y="95"/>
                      <a:pt x="478" y="99"/>
                      <a:pt x="475" y="102"/>
                    </a:cubicBezTo>
                    <a:cubicBezTo>
                      <a:pt x="473" y="106"/>
                      <a:pt x="470" y="109"/>
                      <a:pt x="466" y="113"/>
                    </a:cubicBezTo>
                    <a:cubicBezTo>
                      <a:pt x="463" y="116"/>
                      <a:pt x="459" y="119"/>
                      <a:pt x="455" y="123"/>
                    </a:cubicBezTo>
                    <a:cubicBezTo>
                      <a:pt x="358" y="217"/>
                      <a:pt x="268" y="314"/>
                      <a:pt x="183" y="395"/>
                    </a:cubicBezTo>
                    <a:lnTo>
                      <a:pt x="93" y="420"/>
                    </a:lnTo>
                    <a:cubicBezTo>
                      <a:pt x="101" y="390"/>
                      <a:pt x="107" y="360"/>
                      <a:pt x="116" y="330"/>
                    </a:cubicBezTo>
                    <a:cubicBezTo>
                      <a:pt x="204" y="243"/>
                      <a:pt x="302" y="145"/>
                      <a:pt x="390" y="58"/>
                    </a:cubicBezTo>
                    <a:cubicBezTo>
                      <a:pt x="393" y="54"/>
                      <a:pt x="397" y="50"/>
                      <a:pt x="400" y="47"/>
                    </a:cubicBezTo>
                    <a:cubicBezTo>
                      <a:pt x="403" y="43"/>
                      <a:pt x="407" y="40"/>
                      <a:pt x="411" y="38"/>
                    </a:cubicBezTo>
                    <a:cubicBezTo>
                      <a:pt x="414" y="35"/>
                      <a:pt x="418" y="33"/>
                      <a:pt x="422" y="31"/>
                    </a:cubicBezTo>
                    <a:cubicBezTo>
                      <a:pt x="427" y="30"/>
                      <a:pt x="432" y="29"/>
                      <a:pt x="437" y="29"/>
                    </a:cubicBezTo>
                    <a:close/>
                    <a:moveTo>
                      <a:pt x="29" y="79"/>
                    </a:moveTo>
                    <a:lnTo>
                      <a:pt x="328" y="79"/>
                    </a:lnTo>
                    <a:lnTo>
                      <a:pt x="89" y="317"/>
                    </a:lnTo>
                    <a:lnTo>
                      <a:pt x="54" y="459"/>
                    </a:lnTo>
                    <a:lnTo>
                      <a:pt x="196" y="424"/>
                    </a:lnTo>
                    <a:lnTo>
                      <a:pt x="430" y="189"/>
                    </a:lnTo>
                    <a:lnTo>
                      <a:pt x="430" y="480"/>
                    </a:lnTo>
                    <a:lnTo>
                      <a:pt x="29" y="480"/>
                    </a:lnTo>
                    <a:lnTo>
                      <a:pt x="29" y="7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Shar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C807687B-772D-09FC-E0DD-01DE8D34304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6623406" y="1545338"/>
                <a:ext cx="95356" cy="99345"/>
              </a:xfrm>
              <a:custGeom>
                <a:avLst/>
                <a:gdLst>
                  <a:gd name="T0" fmla="*/ 553 w 564"/>
                  <a:gd name="T1" fmla="*/ 398 h 563"/>
                  <a:gd name="T2" fmla="*/ 557 w 564"/>
                  <a:gd name="T3" fmla="*/ 474 h 563"/>
                  <a:gd name="T4" fmla="*/ 476 w 564"/>
                  <a:gd name="T5" fmla="*/ 528 h 563"/>
                  <a:gd name="T6" fmla="*/ 282 w 564"/>
                  <a:gd name="T7" fmla="*/ 563 h 563"/>
                  <a:gd name="T8" fmla="*/ 88 w 564"/>
                  <a:gd name="T9" fmla="*/ 528 h 563"/>
                  <a:gd name="T10" fmla="*/ 7 w 564"/>
                  <a:gd name="T11" fmla="*/ 474 h 563"/>
                  <a:gd name="T12" fmla="*/ 11 w 564"/>
                  <a:gd name="T13" fmla="*/ 398 h 563"/>
                  <a:gd name="T14" fmla="*/ 37 w 564"/>
                  <a:gd name="T15" fmla="*/ 341 h 563"/>
                  <a:gd name="T16" fmla="*/ 79 w 564"/>
                  <a:gd name="T17" fmla="*/ 177 h 563"/>
                  <a:gd name="T18" fmla="*/ 201 w 564"/>
                  <a:gd name="T19" fmla="*/ 53 h 563"/>
                  <a:gd name="T20" fmla="*/ 282 w 564"/>
                  <a:gd name="T21" fmla="*/ 0 h 563"/>
                  <a:gd name="T22" fmla="*/ 363 w 564"/>
                  <a:gd name="T23" fmla="*/ 53 h 563"/>
                  <a:gd name="T24" fmla="*/ 485 w 564"/>
                  <a:gd name="T25" fmla="*/ 177 h 563"/>
                  <a:gd name="T26" fmla="*/ 527 w 564"/>
                  <a:gd name="T27" fmla="*/ 341 h 563"/>
                  <a:gd name="T28" fmla="*/ 261 w 564"/>
                  <a:gd name="T29" fmla="*/ 39 h 563"/>
                  <a:gd name="T30" fmla="*/ 229 w 564"/>
                  <a:gd name="T31" fmla="*/ 88 h 563"/>
                  <a:gd name="T32" fmla="*/ 261 w 564"/>
                  <a:gd name="T33" fmla="*/ 136 h 563"/>
                  <a:gd name="T34" fmla="*/ 319 w 564"/>
                  <a:gd name="T35" fmla="*/ 125 h 563"/>
                  <a:gd name="T36" fmla="*/ 331 w 564"/>
                  <a:gd name="T37" fmla="*/ 67 h 563"/>
                  <a:gd name="T38" fmla="*/ 282 w 564"/>
                  <a:gd name="T39" fmla="*/ 35 h 563"/>
                  <a:gd name="T40" fmla="*/ 51 w 564"/>
                  <a:gd name="T41" fmla="*/ 477 h 563"/>
                  <a:gd name="T42" fmla="*/ 109 w 564"/>
                  <a:gd name="T43" fmla="*/ 488 h 563"/>
                  <a:gd name="T44" fmla="*/ 141 w 564"/>
                  <a:gd name="T45" fmla="*/ 440 h 563"/>
                  <a:gd name="T46" fmla="*/ 109 w 564"/>
                  <a:gd name="T47" fmla="*/ 391 h 563"/>
                  <a:gd name="T48" fmla="*/ 51 w 564"/>
                  <a:gd name="T49" fmla="*/ 402 h 563"/>
                  <a:gd name="T50" fmla="*/ 282 w 564"/>
                  <a:gd name="T51" fmla="*/ 528 h 563"/>
                  <a:gd name="T52" fmla="*/ 392 w 564"/>
                  <a:gd name="T53" fmla="*/ 466 h 563"/>
                  <a:gd name="T54" fmla="*/ 414 w 564"/>
                  <a:gd name="T55" fmla="*/ 378 h 563"/>
                  <a:gd name="T56" fmla="*/ 483 w 564"/>
                  <a:gd name="T57" fmla="*/ 352 h 563"/>
                  <a:gd name="T58" fmla="*/ 484 w 564"/>
                  <a:gd name="T59" fmla="*/ 255 h 563"/>
                  <a:gd name="T60" fmla="*/ 363 w 564"/>
                  <a:gd name="T61" fmla="*/ 122 h 563"/>
                  <a:gd name="T62" fmla="*/ 308 w 564"/>
                  <a:gd name="T63" fmla="*/ 172 h 563"/>
                  <a:gd name="T64" fmla="*/ 233 w 564"/>
                  <a:gd name="T65" fmla="*/ 161 h 563"/>
                  <a:gd name="T66" fmla="*/ 147 w 564"/>
                  <a:gd name="T67" fmla="*/ 154 h 563"/>
                  <a:gd name="T68" fmla="*/ 71 w 564"/>
                  <a:gd name="T69" fmla="*/ 317 h 563"/>
                  <a:gd name="T70" fmla="*/ 145 w 564"/>
                  <a:gd name="T71" fmla="*/ 373 h 563"/>
                  <a:gd name="T72" fmla="*/ 172 w 564"/>
                  <a:gd name="T73" fmla="*/ 466 h 563"/>
                  <a:gd name="T74" fmla="*/ 282 w 564"/>
                  <a:gd name="T75" fmla="*/ 528 h 563"/>
                  <a:gd name="T76" fmla="*/ 513 w 564"/>
                  <a:gd name="T77" fmla="*/ 477 h 563"/>
                  <a:gd name="T78" fmla="*/ 524 w 564"/>
                  <a:gd name="T79" fmla="*/ 419 h 563"/>
                  <a:gd name="T80" fmla="*/ 476 w 564"/>
                  <a:gd name="T81" fmla="*/ 387 h 563"/>
                  <a:gd name="T82" fmla="*/ 427 w 564"/>
                  <a:gd name="T83" fmla="*/ 419 h 563"/>
                  <a:gd name="T84" fmla="*/ 438 w 564"/>
                  <a:gd name="T85" fmla="*/ 477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64" h="563">
                    <a:moveTo>
                      <a:pt x="523" y="366"/>
                    </a:moveTo>
                    <a:cubicBezTo>
                      <a:pt x="530" y="370"/>
                      <a:pt x="535" y="375"/>
                      <a:pt x="540" y="380"/>
                    </a:cubicBezTo>
                    <a:cubicBezTo>
                      <a:pt x="545" y="385"/>
                      <a:pt x="550" y="391"/>
                      <a:pt x="553" y="398"/>
                    </a:cubicBezTo>
                    <a:cubicBezTo>
                      <a:pt x="557" y="404"/>
                      <a:pt x="559" y="411"/>
                      <a:pt x="561" y="418"/>
                    </a:cubicBezTo>
                    <a:cubicBezTo>
                      <a:pt x="563" y="425"/>
                      <a:pt x="564" y="432"/>
                      <a:pt x="564" y="440"/>
                    </a:cubicBezTo>
                    <a:cubicBezTo>
                      <a:pt x="564" y="452"/>
                      <a:pt x="561" y="463"/>
                      <a:pt x="557" y="474"/>
                    </a:cubicBezTo>
                    <a:cubicBezTo>
                      <a:pt x="552" y="485"/>
                      <a:pt x="546" y="494"/>
                      <a:pt x="538" y="502"/>
                    </a:cubicBezTo>
                    <a:cubicBezTo>
                      <a:pt x="530" y="510"/>
                      <a:pt x="520" y="516"/>
                      <a:pt x="510" y="521"/>
                    </a:cubicBezTo>
                    <a:cubicBezTo>
                      <a:pt x="499" y="525"/>
                      <a:pt x="488" y="528"/>
                      <a:pt x="476" y="528"/>
                    </a:cubicBezTo>
                    <a:cubicBezTo>
                      <a:pt x="459" y="528"/>
                      <a:pt x="443" y="523"/>
                      <a:pt x="429" y="514"/>
                    </a:cubicBezTo>
                    <a:cubicBezTo>
                      <a:pt x="408" y="530"/>
                      <a:pt x="385" y="542"/>
                      <a:pt x="360" y="551"/>
                    </a:cubicBezTo>
                    <a:cubicBezTo>
                      <a:pt x="334" y="559"/>
                      <a:pt x="308" y="563"/>
                      <a:pt x="282" y="563"/>
                    </a:cubicBezTo>
                    <a:cubicBezTo>
                      <a:pt x="256" y="563"/>
                      <a:pt x="230" y="559"/>
                      <a:pt x="205" y="551"/>
                    </a:cubicBezTo>
                    <a:cubicBezTo>
                      <a:pt x="179" y="542"/>
                      <a:pt x="156" y="530"/>
                      <a:pt x="135" y="514"/>
                    </a:cubicBezTo>
                    <a:cubicBezTo>
                      <a:pt x="121" y="523"/>
                      <a:pt x="105" y="528"/>
                      <a:pt x="88" y="528"/>
                    </a:cubicBezTo>
                    <a:cubicBezTo>
                      <a:pt x="76" y="528"/>
                      <a:pt x="65" y="525"/>
                      <a:pt x="54" y="521"/>
                    </a:cubicBezTo>
                    <a:cubicBezTo>
                      <a:pt x="44" y="516"/>
                      <a:pt x="34" y="510"/>
                      <a:pt x="26" y="502"/>
                    </a:cubicBezTo>
                    <a:cubicBezTo>
                      <a:pt x="18" y="494"/>
                      <a:pt x="12" y="485"/>
                      <a:pt x="7" y="474"/>
                    </a:cubicBezTo>
                    <a:cubicBezTo>
                      <a:pt x="3" y="463"/>
                      <a:pt x="0" y="452"/>
                      <a:pt x="0" y="440"/>
                    </a:cubicBezTo>
                    <a:cubicBezTo>
                      <a:pt x="0" y="432"/>
                      <a:pt x="1" y="425"/>
                      <a:pt x="3" y="418"/>
                    </a:cubicBezTo>
                    <a:cubicBezTo>
                      <a:pt x="5" y="411"/>
                      <a:pt x="8" y="404"/>
                      <a:pt x="11" y="398"/>
                    </a:cubicBezTo>
                    <a:cubicBezTo>
                      <a:pt x="15" y="391"/>
                      <a:pt x="19" y="385"/>
                      <a:pt x="24" y="380"/>
                    </a:cubicBezTo>
                    <a:cubicBezTo>
                      <a:pt x="29" y="375"/>
                      <a:pt x="35" y="370"/>
                      <a:pt x="41" y="366"/>
                    </a:cubicBezTo>
                    <a:cubicBezTo>
                      <a:pt x="39" y="358"/>
                      <a:pt x="38" y="349"/>
                      <a:pt x="37" y="341"/>
                    </a:cubicBezTo>
                    <a:cubicBezTo>
                      <a:pt x="36" y="333"/>
                      <a:pt x="36" y="325"/>
                      <a:pt x="36" y="317"/>
                    </a:cubicBezTo>
                    <a:cubicBezTo>
                      <a:pt x="36" y="291"/>
                      <a:pt x="39" y="267"/>
                      <a:pt x="47" y="243"/>
                    </a:cubicBezTo>
                    <a:cubicBezTo>
                      <a:pt x="55" y="219"/>
                      <a:pt x="65" y="197"/>
                      <a:pt x="79" y="177"/>
                    </a:cubicBezTo>
                    <a:cubicBezTo>
                      <a:pt x="93" y="157"/>
                      <a:pt x="110" y="139"/>
                      <a:pt x="129" y="123"/>
                    </a:cubicBezTo>
                    <a:cubicBezTo>
                      <a:pt x="149" y="108"/>
                      <a:pt x="170" y="95"/>
                      <a:pt x="194" y="86"/>
                    </a:cubicBezTo>
                    <a:cubicBezTo>
                      <a:pt x="194" y="74"/>
                      <a:pt x="197" y="63"/>
                      <a:pt x="201" y="53"/>
                    </a:cubicBezTo>
                    <a:cubicBezTo>
                      <a:pt x="206" y="42"/>
                      <a:pt x="212" y="33"/>
                      <a:pt x="220" y="25"/>
                    </a:cubicBezTo>
                    <a:cubicBezTo>
                      <a:pt x="228" y="17"/>
                      <a:pt x="238" y="11"/>
                      <a:pt x="248" y="7"/>
                    </a:cubicBezTo>
                    <a:cubicBezTo>
                      <a:pt x="259" y="2"/>
                      <a:pt x="270" y="0"/>
                      <a:pt x="282" y="0"/>
                    </a:cubicBezTo>
                    <a:cubicBezTo>
                      <a:pt x="294" y="0"/>
                      <a:pt x="305" y="2"/>
                      <a:pt x="316" y="7"/>
                    </a:cubicBezTo>
                    <a:cubicBezTo>
                      <a:pt x="327" y="11"/>
                      <a:pt x="336" y="17"/>
                      <a:pt x="344" y="25"/>
                    </a:cubicBezTo>
                    <a:cubicBezTo>
                      <a:pt x="352" y="33"/>
                      <a:pt x="358" y="42"/>
                      <a:pt x="363" y="53"/>
                    </a:cubicBezTo>
                    <a:cubicBezTo>
                      <a:pt x="367" y="63"/>
                      <a:pt x="370" y="74"/>
                      <a:pt x="370" y="86"/>
                    </a:cubicBezTo>
                    <a:cubicBezTo>
                      <a:pt x="394" y="95"/>
                      <a:pt x="416" y="108"/>
                      <a:pt x="435" y="123"/>
                    </a:cubicBezTo>
                    <a:cubicBezTo>
                      <a:pt x="454" y="139"/>
                      <a:pt x="471" y="157"/>
                      <a:pt x="485" y="177"/>
                    </a:cubicBezTo>
                    <a:cubicBezTo>
                      <a:pt x="499" y="197"/>
                      <a:pt x="510" y="219"/>
                      <a:pt x="517" y="243"/>
                    </a:cubicBezTo>
                    <a:cubicBezTo>
                      <a:pt x="525" y="267"/>
                      <a:pt x="529" y="291"/>
                      <a:pt x="529" y="317"/>
                    </a:cubicBezTo>
                    <a:cubicBezTo>
                      <a:pt x="529" y="325"/>
                      <a:pt x="528" y="333"/>
                      <a:pt x="527" y="341"/>
                    </a:cubicBezTo>
                    <a:cubicBezTo>
                      <a:pt x="526" y="349"/>
                      <a:pt x="525" y="358"/>
                      <a:pt x="523" y="366"/>
                    </a:cubicBezTo>
                    <a:close/>
                    <a:moveTo>
                      <a:pt x="282" y="35"/>
                    </a:moveTo>
                    <a:cubicBezTo>
                      <a:pt x="275" y="35"/>
                      <a:pt x="268" y="36"/>
                      <a:pt x="261" y="39"/>
                    </a:cubicBezTo>
                    <a:cubicBezTo>
                      <a:pt x="255" y="42"/>
                      <a:pt x="249" y="46"/>
                      <a:pt x="245" y="50"/>
                    </a:cubicBezTo>
                    <a:cubicBezTo>
                      <a:pt x="240" y="55"/>
                      <a:pt x="236" y="61"/>
                      <a:pt x="233" y="67"/>
                    </a:cubicBezTo>
                    <a:cubicBezTo>
                      <a:pt x="231" y="73"/>
                      <a:pt x="229" y="80"/>
                      <a:pt x="229" y="88"/>
                    </a:cubicBezTo>
                    <a:cubicBezTo>
                      <a:pt x="229" y="95"/>
                      <a:pt x="231" y="102"/>
                      <a:pt x="233" y="108"/>
                    </a:cubicBezTo>
                    <a:cubicBezTo>
                      <a:pt x="236" y="115"/>
                      <a:pt x="240" y="120"/>
                      <a:pt x="245" y="125"/>
                    </a:cubicBezTo>
                    <a:cubicBezTo>
                      <a:pt x="249" y="130"/>
                      <a:pt x="255" y="134"/>
                      <a:pt x="261" y="136"/>
                    </a:cubicBezTo>
                    <a:cubicBezTo>
                      <a:pt x="268" y="139"/>
                      <a:pt x="275" y="140"/>
                      <a:pt x="282" y="140"/>
                    </a:cubicBezTo>
                    <a:cubicBezTo>
                      <a:pt x="289" y="140"/>
                      <a:pt x="296" y="139"/>
                      <a:pt x="303" y="136"/>
                    </a:cubicBezTo>
                    <a:cubicBezTo>
                      <a:pt x="309" y="134"/>
                      <a:pt x="315" y="130"/>
                      <a:pt x="319" y="125"/>
                    </a:cubicBezTo>
                    <a:cubicBezTo>
                      <a:pt x="324" y="120"/>
                      <a:pt x="328" y="115"/>
                      <a:pt x="331" y="108"/>
                    </a:cubicBezTo>
                    <a:cubicBezTo>
                      <a:pt x="334" y="102"/>
                      <a:pt x="335" y="95"/>
                      <a:pt x="335" y="88"/>
                    </a:cubicBezTo>
                    <a:cubicBezTo>
                      <a:pt x="335" y="80"/>
                      <a:pt x="334" y="73"/>
                      <a:pt x="331" y="67"/>
                    </a:cubicBezTo>
                    <a:cubicBezTo>
                      <a:pt x="328" y="61"/>
                      <a:pt x="324" y="55"/>
                      <a:pt x="319" y="50"/>
                    </a:cubicBezTo>
                    <a:cubicBezTo>
                      <a:pt x="315" y="46"/>
                      <a:pt x="309" y="42"/>
                      <a:pt x="303" y="39"/>
                    </a:cubicBezTo>
                    <a:cubicBezTo>
                      <a:pt x="296" y="36"/>
                      <a:pt x="289" y="35"/>
                      <a:pt x="282" y="35"/>
                    </a:cubicBezTo>
                    <a:close/>
                    <a:moveTo>
                      <a:pt x="36" y="440"/>
                    </a:moveTo>
                    <a:cubicBezTo>
                      <a:pt x="36" y="447"/>
                      <a:pt x="37" y="454"/>
                      <a:pt x="40" y="460"/>
                    </a:cubicBezTo>
                    <a:cubicBezTo>
                      <a:pt x="43" y="467"/>
                      <a:pt x="46" y="472"/>
                      <a:pt x="51" y="477"/>
                    </a:cubicBezTo>
                    <a:cubicBezTo>
                      <a:pt x="56" y="482"/>
                      <a:pt x="61" y="486"/>
                      <a:pt x="68" y="488"/>
                    </a:cubicBezTo>
                    <a:cubicBezTo>
                      <a:pt x="74" y="491"/>
                      <a:pt x="81" y="493"/>
                      <a:pt x="88" y="493"/>
                    </a:cubicBezTo>
                    <a:cubicBezTo>
                      <a:pt x="96" y="493"/>
                      <a:pt x="103" y="491"/>
                      <a:pt x="109" y="488"/>
                    </a:cubicBezTo>
                    <a:cubicBezTo>
                      <a:pt x="115" y="486"/>
                      <a:pt x="121" y="482"/>
                      <a:pt x="126" y="477"/>
                    </a:cubicBezTo>
                    <a:cubicBezTo>
                      <a:pt x="131" y="472"/>
                      <a:pt x="134" y="467"/>
                      <a:pt x="137" y="460"/>
                    </a:cubicBezTo>
                    <a:cubicBezTo>
                      <a:pt x="140" y="454"/>
                      <a:pt x="141" y="447"/>
                      <a:pt x="141" y="440"/>
                    </a:cubicBezTo>
                    <a:cubicBezTo>
                      <a:pt x="141" y="432"/>
                      <a:pt x="140" y="426"/>
                      <a:pt x="137" y="419"/>
                    </a:cubicBezTo>
                    <a:cubicBezTo>
                      <a:pt x="134" y="413"/>
                      <a:pt x="131" y="407"/>
                      <a:pt x="126" y="402"/>
                    </a:cubicBezTo>
                    <a:cubicBezTo>
                      <a:pt x="121" y="398"/>
                      <a:pt x="115" y="394"/>
                      <a:pt x="109" y="391"/>
                    </a:cubicBezTo>
                    <a:cubicBezTo>
                      <a:pt x="103" y="388"/>
                      <a:pt x="96" y="387"/>
                      <a:pt x="88" y="387"/>
                    </a:cubicBezTo>
                    <a:cubicBezTo>
                      <a:pt x="81" y="387"/>
                      <a:pt x="74" y="388"/>
                      <a:pt x="68" y="391"/>
                    </a:cubicBezTo>
                    <a:cubicBezTo>
                      <a:pt x="61" y="394"/>
                      <a:pt x="56" y="398"/>
                      <a:pt x="51" y="402"/>
                    </a:cubicBezTo>
                    <a:cubicBezTo>
                      <a:pt x="46" y="407"/>
                      <a:pt x="43" y="413"/>
                      <a:pt x="40" y="419"/>
                    </a:cubicBezTo>
                    <a:cubicBezTo>
                      <a:pt x="37" y="426"/>
                      <a:pt x="36" y="432"/>
                      <a:pt x="36" y="440"/>
                    </a:cubicBezTo>
                    <a:close/>
                    <a:moveTo>
                      <a:pt x="282" y="528"/>
                    </a:moveTo>
                    <a:cubicBezTo>
                      <a:pt x="304" y="528"/>
                      <a:pt x="325" y="525"/>
                      <a:pt x="345" y="518"/>
                    </a:cubicBezTo>
                    <a:cubicBezTo>
                      <a:pt x="366" y="512"/>
                      <a:pt x="385" y="502"/>
                      <a:pt x="403" y="490"/>
                    </a:cubicBezTo>
                    <a:cubicBezTo>
                      <a:pt x="398" y="482"/>
                      <a:pt x="394" y="474"/>
                      <a:pt x="392" y="466"/>
                    </a:cubicBezTo>
                    <a:cubicBezTo>
                      <a:pt x="389" y="457"/>
                      <a:pt x="388" y="449"/>
                      <a:pt x="388" y="440"/>
                    </a:cubicBezTo>
                    <a:cubicBezTo>
                      <a:pt x="388" y="428"/>
                      <a:pt x="390" y="416"/>
                      <a:pt x="395" y="406"/>
                    </a:cubicBezTo>
                    <a:cubicBezTo>
                      <a:pt x="399" y="395"/>
                      <a:pt x="406" y="386"/>
                      <a:pt x="414" y="378"/>
                    </a:cubicBezTo>
                    <a:cubicBezTo>
                      <a:pt x="422" y="370"/>
                      <a:pt x="431" y="363"/>
                      <a:pt x="442" y="359"/>
                    </a:cubicBezTo>
                    <a:cubicBezTo>
                      <a:pt x="452" y="354"/>
                      <a:pt x="464" y="352"/>
                      <a:pt x="476" y="352"/>
                    </a:cubicBezTo>
                    <a:cubicBezTo>
                      <a:pt x="478" y="352"/>
                      <a:pt x="481" y="352"/>
                      <a:pt x="483" y="352"/>
                    </a:cubicBezTo>
                    <a:cubicBezTo>
                      <a:pt x="485" y="352"/>
                      <a:pt x="488" y="352"/>
                      <a:pt x="490" y="353"/>
                    </a:cubicBezTo>
                    <a:cubicBezTo>
                      <a:pt x="492" y="341"/>
                      <a:pt x="493" y="329"/>
                      <a:pt x="493" y="317"/>
                    </a:cubicBezTo>
                    <a:cubicBezTo>
                      <a:pt x="493" y="295"/>
                      <a:pt x="490" y="274"/>
                      <a:pt x="484" y="255"/>
                    </a:cubicBezTo>
                    <a:cubicBezTo>
                      <a:pt x="478" y="235"/>
                      <a:pt x="469" y="216"/>
                      <a:pt x="458" y="199"/>
                    </a:cubicBezTo>
                    <a:cubicBezTo>
                      <a:pt x="447" y="182"/>
                      <a:pt x="433" y="167"/>
                      <a:pt x="417" y="154"/>
                    </a:cubicBezTo>
                    <a:cubicBezTo>
                      <a:pt x="401" y="141"/>
                      <a:pt x="383" y="130"/>
                      <a:pt x="363" y="122"/>
                    </a:cubicBezTo>
                    <a:cubicBezTo>
                      <a:pt x="360" y="130"/>
                      <a:pt x="355" y="137"/>
                      <a:pt x="350" y="144"/>
                    </a:cubicBezTo>
                    <a:cubicBezTo>
                      <a:pt x="344" y="150"/>
                      <a:pt x="338" y="156"/>
                      <a:pt x="331" y="161"/>
                    </a:cubicBezTo>
                    <a:cubicBezTo>
                      <a:pt x="324" y="166"/>
                      <a:pt x="316" y="169"/>
                      <a:pt x="308" y="172"/>
                    </a:cubicBezTo>
                    <a:cubicBezTo>
                      <a:pt x="299" y="174"/>
                      <a:pt x="291" y="176"/>
                      <a:pt x="282" y="176"/>
                    </a:cubicBezTo>
                    <a:cubicBezTo>
                      <a:pt x="273" y="176"/>
                      <a:pt x="265" y="174"/>
                      <a:pt x="257" y="172"/>
                    </a:cubicBezTo>
                    <a:cubicBezTo>
                      <a:pt x="248" y="169"/>
                      <a:pt x="241" y="166"/>
                      <a:pt x="233" y="161"/>
                    </a:cubicBezTo>
                    <a:cubicBezTo>
                      <a:pt x="226" y="156"/>
                      <a:pt x="220" y="150"/>
                      <a:pt x="214" y="144"/>
                    </a:cubicBezTo>
                    <a:cubicBezTo>
                      <a:pt x="209" y="137"/>
                      <a:pt x="204" y="130"/>
                      <a:pt x="201" y="122"/>
                    </a:cubicBezTo>
                    <a:cubicBezTo>
                      <a:pt x="181" y="130"/>
                      <a:pt x="163" y="141"/>
                      <a:pt x="147" y="154"/>
                    </a:cubicBezTo>
                    <a:cubicBezTo>
                      <a:pt x="131" y="167"/>
                      <a:pt x="117" y="182"/>
                      <a:pt x="106" y="199"/>
                    </a:cubicBezTo>
                    <a:cubicBezTo>
                      <a:pt x="95" y="216"/>
                      <a:pt x="86" y="235"/>
                      <a:pt x="80" y="255"/>
                    </a:cubicBezTo>
                    <a:cubicBezTo>
                      <a:pt x="74" y="274"/>
                      <a:pt x="71" y="295"/>
                      <a:pt x="71" y="317"/>
                    </a:cubicBezTo>
                    <a:cubicBezTo>
                      <a:pt x="71" y="329"/>
                      <a:pt x="72" y="341"/>
                      <a:pt x="74" y="353"/>
                    </a:cubicBezTo>
                    <a:cubicBezTo>
                      <a:pt x="87" y="351"/>
                      <a:pt x="100" y="351"/>
                      <a:pt x="113" y="355"/>
                    </a:cubicBezTo>
                    <a:cubicBezTo>
                      <a:pt x="125" y="359"/>
                      <a:pt x="136" y="365"/>
                      <a:pt x="145" y="373"/>
                    </a:cubicBezTo>
                    <a:cubicBezTo>
                      <a:pt x="155" y="381"/>
                      <a:pt x="162" y="391"/>
                      <a:pt x="168" y="402"/>
                    </a:cubicBezTo>
                    <a:cubicBezTo>
                      <a:pt x="174" y="414"/>
                      <a:pt x="176" y="426"/>
                      <a:pt x="176" y="440"/>
                    </a:cubicBezTo>
                    <a:cubicBezTo>
                      <a:pt x="176" y="449"/>
                      <a:pt x="175" y="457"/>
                      <a:pt x="172" y="466"/>
                    </a:cubicBezTo>
                    <a:cubicBezTo>
                      <a:pt x="170" y="474"/>
                      <a:pt x="166" y="482"/>
                      <a:pt x="161" y="490"/>
                    </a:cubicBezTo>
                    <a:cubicBezTo>
                      <a:pt x="179" y="502"/>
                      <a:pt x="198" y="512"/>
                      <a:pt x="219" y="518"/>
                    </a:cubicBezTo>
                    <a:cubicBezTo>
                      <a:pt x="239" y="525"/>
                      <a:pt x="260" y="528"/>
                      <a:pt x="282" y="528"/>
                    </a:cubicBezTo>
                    <a:close/>
                    <a:moveTo>
                      <a:pt x="476" y="493"/>
                    </a:moveTo>
                    <a:cubicBezTo>
                      <a:pt x="483" y="493"/>
                      <a:pt x="490" y="491"/>
                      <a:pt x="496" y="488"/>
                    </a:cubicBezTo>
                    <a:cubicBezTo>
                      <a:pt x="503" y="486"/>
                      <a:pt x="508" y="482"/>
                      <a:pt x="513" y="477"/>
                    </a:cubicBezTo>
                    <a:cubicBezTo>
                      <a:pt x="518" y="472"/>
                      <a:pt x="522" y="467"/>
                      <a:pt x="524" y="460"/>
                    </a:cubicBezTo>
                    <a:cubicBezTo>
                      <a:pt x="527" y="454"/>
                      <a:pt x="529" y="447"/>
                      <a:pt x="529" y="440"/>
                    </a:cubicBezTo>
                    <a:cubicBezTo>
                      <a:pt x="529" y="432"/>
                      <a:pt x="527" y="426"/>
                      <a:pt x="524" y="419"/>
                    </a:cubicBezTo>
                    <a:cubicBezTo>
                      <a:pt x="522" y="413"/>
                      <a:pt x="518" y="407"/>
                      <a:pt x="513" y="402"/>
                    </a:cubicBezTo>
                    <a:cubicBezTo>
                      <a:pt x="508" y="398"/>
                      <a:pt x="503" y="394"/>
                      <a:pt x="496" y="391"/>
                    </a:cubicBezTo>
                    <a:cubicBezTo>
                      <a:pt x="490" y="388"/>
                      <a:pt x="483" y="387"/>
                      <a:pt x="476" y="387"/>
                    </a:cubicBezTo>
                    <a:cubicBezTo>
                      <a:pt x="468" y="387"/>
                      <a:pt x="462" y="388"/>
                      <a:pt x="455" y="391"/>
                    </a:cubicBezTo>
                    <a:cubicBezTo>
                      <a:pt x="449" y="394"/>
                      <a:pt x="443" y="398"/>
                      <a:pt x="438" y="402"/>
                    </a:cubicBezTo>
                    <a:cubicBezTo>
                      <a:pt x="434" y="407"/>
                      <a:pt x="430" y="413"/>
                      <a:pt x="427" y="419"/>
                    </a:cubicBezTo>
                    <a:cubicBezTo>
                      <a:pt x="424" y="426"/>
                      <a:pt x="423" y="432"/>
                      <a:pt x="423" y="440"/>
                    </a:cubicBezTo>
                    <a:cubicBezTo>
                      <a:pt x="423" y="447"/>
                      <a:pt x="424" y="454"/>
                      <a:pt x="427" y="460"/>
                    </a:cubicBezTo>
                    <a:cubicBezTo>
                      <a:pt x="430" y="467"/>
                      <a:pt x="434" y="472"/>
                      <a:pt x="438" y="477"/>
                    </a:cubicBezTo>
                    <a:cubicBezTo>
                      <a:pt x="443" y="482"/>
                      <a:pt x="449" y="486"/>
                      <a:pt x="455" y="488"/>
                    </a:cubicBezTo>
                    <a:cubicBezTo>
                      <a:pt x="462" y="491"/>
                      <a:pt x="468" y="493"/>
                      <a:pt x="476" y="4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More Actions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BD42086-D193-4C76-943A-D3B739C4FE0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6835077" y="1586276"/>
                <a:ext cx="83830" cy="17467"/>
              </a:xfrm>
              <a:custGeom>
                <a:avLst/>
                <a:gdLst>
                  <a:gd name="T0" fmla="*/ 453 w 499"/>
                  <a:gd name="T1" fmla="*/ 0 h 98"/>
                  <a:gd name="T2" fmla="*/ 405 w 499"/>
                  <a:gd name="T3" fmla="*/ 47 h 98"/>
                  <a:gd name="T4" fmla="*/ 453 w 499"/>
                  <a:gd name="T5" fmla="*/ 95 h 98"/>
                  <a:gd name="T6" fmla="*/ 499 w 499"/>
                  <a:gd name="T7" fmla="*/ 47 h 98"/>
                  <a:gd name="T8" fmla="*/ 453 w 499"/>
                  <a:gd name="T9" fmla="*/ 0 h 98"/>
                  <a:gd name="T10" fmla="*/ 47 w 499"/>
                  <a:gd name="T11" fmla="*/ 5 h 98"/>
                  <a:gd name="T12" fmla="*/ 0 w 499"/>
                  <a:gd name="T13" fmla="*/ 51 h 98"/>
                  <a:gd name="T14" fmla="*/ 47 w 499"/>
                  <a:gd name="T15" fmla="*/ 98 h 98"/>
                  <a:gd name="T16" fmla="*/ 94 w 499"/>
                  <a:gd name="T17" fmla="*/ 51 h 98"/>
                  <a:gd name="T18" fmla="*/ 47 w 499"/>
                  <a:gd name="T19" fmla="*/ 5 h 98"/>
                  <a:gd name="T20" fmla="*/ 250 w 499"/>
                  <a:gd name="T21" fmla="*/ 5 h 98"/>
                  <a:gd name="T22" fmla="*/ 203 w 499"/>
                  <a:gd name="T23" fmla="*/ 51 h 98"/>
                  <a:gd name="T24" fmla="*/ 250 w 499"/>
                  <a:gd name="T25" fmla="*/ 98 h 98"/>
                  <a:gd name="T26" fmla="*/ 297 w 499"/>
                  <a:gd name="T27" fmla="*/ 51 h 98"/>
                  <a:gd name="T28" fmla="*/ 250 w 499"/>
                  <a:gd name="T29" fmla="*/ 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9" h="98">
                    <a:moveTo>
                      <a:pt x="453" y="0"/>
                    </a:moveTo>
                    <a:cubicBezTo>
                      <a:pt x="427" y="0"/>
                      <a:pt x="405" y="21"/>
                      <a:pt x="405" y="47"/>
                    </a:cubicBezTo>
                    <a:cubicBezTo>
                      <a:pt x="405" y="73"/>
                      <a:pt x="427" y="95"/>
                      <a:pt x="453" y="95"/>
                    </a:cubicBezTo>
                    <a:cubicBezTo>
                      <a:pt x="479" y="95"/>
                      <a:pt x="499" y="73"/>
                      <a:pt x="499" y="47"/>
                    </a:cubicBezTo>
                    <a:cubicBezTo>
                      <a:pt x="499" y="21"/>
                      <a:pt x="479" y="0"/>
                      <a:pt x="453" y="0"/>
                    </a:cubicBezTo>
                    <a:close/>
                    <a:moveTo>
                      <a:pt x="47" y="5"/>
                    </a:moveTo>
                    <a:cubicBezTo>
                      <a:pt x="21" y="5"/>
                      <a:pt x="0" y="25"/>
                      <a:pt x="0" y="51"/>
                    </a:cubicBezTo>
                    <a:cubicBezTo>
                      <a:pt x="0" y="77"/>
                      <a:pt x="21" y="98"/>
                      <a:pt x="47" y="98"/>
                    </a:cubicBezTo>
                    <a:cubicBezTo>
                      <a:pt x="73" y="98"/>
                      <a:pt x="94" y="77"/>
                      <a:pt x="94" y="51"/>
                    </a:cubicBezTo>
                    <a:cubicBezTo>
                      <a:pt x="94" y="25"/>
                      <a:pt x="73" y="5"/>
                      <a:pt x="47" y="5"/>
                    </a:cubicBezTo>
                    <a:close/>
                    <a:moveTo>
                      <a:pt x="250" y="5"/>
                    </a:moveTo>
                    <a:cubicBezTo>
                      <a:pt x="224" y="5"/>
                      <a:pt x="203" y="25"/>
                      <a:pt x="203" y="51"/>
                    </a:cubicBezTo>
                    <a:cubicBezTo>
                      <a:pt x="203" y="77"/>
                      <a:pt x="224" y="98"/>
                      <a:pt x="250" y="98"/>
                    </a:cubicBezTo>
                    <a:cubicBezTo>
                      <a:pt x="276" y="98"/>
                      <a:pt x="297" y="77"/>
                      <a:pt x="297" y="51"/>
                    </a:cubicBezTo>
                    <a:cubicBezTo>
                      <a:pt x="297" y="25"/>
                      <a:pt x="276" y="5"/>
                      <a:pt x="250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Tab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A604DC2-3FBD-3C76-5806-356F5208366A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785236" y="1336279"/>
                <a:ext cx="948184" cy="15229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46888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Close Tab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B225A3DE-43AA-C90C-D833-11C1FC21D369}"/>
                  </a:ext>
                </a:extLst>
              </p:cNvPr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22868" y="1381310"/>
                <a:ext cx="49250" cy="52402"/>
              </a:xfrm>
              <a:custGeom>
                <a:avLst/>
                <a:gdLst>
                  <a:gd name="T0" fmla="*/ 43 w 47"/>
                  <a:gd name="T1" fmla="*/ 48 h 48"/>
                  <a:gd name="T2" fmla="*/ 23 w 47"/>
                  <a:gd name="T3" fmla="*/ 28 h 48"/>
                  <a:gd name="T4" fmla="*/ 3 w 47"/>
                  <a:gd name="T5" fmla="*/ 48 h 48"/>
                  <a:gd name="T6" fmla="*/ 0 w 47"/>
                  <a:gd name="T7" fmla="*/ 44 h 48"/>
                  <a:gd name="T8" fmla="*/ 19 w 47"/>
                  <a:gd name="T9" fmla="*/ 24 h 48"/>
                  <a:gd name="T10" fmla="*/ 0 w 47"/>
                  <a:gd name="T11" fmla="*/ 4 h 48"/>
                  <a:gd name="T12" fmla="*/ 3 w 47"/>
                  <a:gd name="T13" fmla="*/ 0 h 48"/>
                  <a:gd name="T14" fmla="*/ 23 w 47"/>
                  <a:gd name="T15" fmla="*/ 20 h 48"/>
                  <a:gd name="T16" fmla="*/ 43 w 47"/>
                  <a:gd name="T17" fmla="*/ 0 h 48"/>
                  <a:gd name="T18" fmla="*/ 47 w 47"/>
                  <a:gd name="T19" fmla="*/ 4 h 48"/>
                  <a:gd name="T20" fmla="*/ 27 w 47"/>
                  <a:gd name="T21" fmla="*/ 24 h 48"/>
                  <a:gd name="T22" fmla="*/ 47 w 47"/>
                  <a:gd name="T23" fmla="*/ 44 h 48"/>
                  <a:gd name="T24" fmla="*/ 43 w 47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48">
                    <a:moveTo>
                      <a:pt x="43" y="48"/>
                    </a:moveTo>
                    <a:lnTo>
                      <a:pt x="23" y="28"/>
                    </a:lnTo>
                    <a:lnTo>
                      <a:pt x="3" y="48"/>
                    </a:lnTo>
                    <a:lnTo>
                      <a:pt x="0" y="44"/>
                    </a:lnTo>
                    <a:lnTo>
                      <a:pt x="19" y="24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3" y="20"/>
                    </a:lnTo>
                    <a:lnTo>
                      <a:pt x="43" y="0"/>
                    </a:lnTo>
                    <a:lnTo>
                      <a:pt x="47" y="4"/>
                    </a:lnTo>
                    <a:lnTo>
                      <a:pt x="27" y="24"/>
                    </a:lnTo>
                    <a:lnTo>
                      <a:pt x="47" y="44"/>
                    </a:lnTo>
                    <a:lnTo>
                      <a:pt x="43" y="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Fav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52F0AB61-EF55-17DE-2D42-4BA6CA312196}"/>
                  </a:ext>
                </a:extLst>
              </p:cNvPr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831676" y="1367118"/>
                <a:ext cx="77019" cy="8024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2A86516B-7558-703B-D99E-BE4BD7D8EC59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1733418" y="1336279"/>
                <a:ext cx="5260602" cy="152292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Add Page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80CF10E-C629-8883-D058-805F409ECC71}"/>
                  </a:ext>
                </a:extLst>
              </p:cNvPr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782669" y="1375306"/>
                <a:ext cx="56585" cy="61135"/>
              </a:xfrm>
              <a:custGeom>
                <a:avLst/>
                <a:gdLst>
                  <a:gd name="T0" fmla="*/ 337 w 337"/>
                  <a:gd name="T1" fmla="*/ 149 h 344"/>
                  <a:gd name="T2" fmla="*/ 337 w 337"/>
                  <a:gd name="T3" fmla="*/ 199 h 344"/>
                  <a:gd name="T4" fmla="*/ 195 w 337"/>
                  <a:gd name="T5" fmla="*/ 199 h 344"/>
                  <a:gd name="T6" fmla="*/ 195 w 337"/>
                  <a:gd name="T7" fmla="*/ 344 h 344"/>
                  <a:gd name="T8" fmla="*/ 145 w 337"/>
                  <a:gd name="T9" fmla="*/ 344 h 344"/>
                  <a:gd name="T10" fmla="*/ 145 w 337"/>
                  <a:gd name="T11" fmla="*/ 199 h 344"/>
                  <a:gd name="T12" fmla="*/ 0 w 337"/>
                  <a:gd name="T13" fmla="*/ 199 h 344"/>
                  <a:gd name="T14" fmla="*/ 0 w 337"/>
                  <a:gd name="T15" fmla="*/ 149 h 344"/>
                  <a:gd name="T16" fmla="*/ 145 w 337"/>
                  <a:gd name="T17" fmla="*/ 149 h 344"/>
                  <a:gd name="T18" fmla="*/ 145 w 337"/>
                  <a:gd name="T19" fmla="*/ 0 h 344"/>
                  <a:gd name="T20" fmla="*/ 195 w 337"/>
                  <a:gd name="T21" fmla="*/ 0 h 344"/>
                  <a:gd name="T22" fmla="*/ 195 w 337"/>
                  <a:gd name="T23" fmla="*/ 149 h 344"/>
                  <a:gd name="T24" fmla="*/ 337 w 337"/>
                  <a:gd name="T25" fmla="*/ 149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7" h="344">
                    <a:moveTo>
                      <a:pt x="337" y="149"/>
                    </a:moveTo>
                    <a:lnTo>
                      <a:pt x="337" y="199"/>
                    </a:lnTo>
                    <a:lnTo>
                      <a:pt x="195" y="199"/>
                    </a:lnTo>
                    <a:lnTo>
                      <a:pt x="195" y="344"/>
                    </a:lnTo>
                    <a:lnTo>
                      <a:pt x="145" y="344"/>
                    </a:lnTo>
                    <a:lnTo>
                      <a:pt x="145" y="199"/>
                    </a:lnTo>
                    <a:lnTo>
                      <a:pt x="0" y="199"/>
                    </a:lnTo>
                    <a:lnTo>
                      <a:pt x="0" y="149"/>
                    </a:lnTo>
                    <a:lnTo>
                      <a:pt x="145" y="149"/>
                    </a:lnTo>
                    <a:lnTo>
                      <a:pt x="145" y="0"/>
                    </a:lnTo>
                    <a:lnTo>
                      <a:pt x="195" y="0"/>
                    </a:lnTo>
                    <a:lnTo>
                      <a:pt x="195" y="149"/>
                    </a:lnTo>
                    <a:lnTo>
                      <a:pt x="337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22" name="Line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A501C9F1-D1F7-35A0-AF51-922ACFA5D48B}"/>
                  </a:ext>
                </a:extLst>
              </p:cNvPr>
              <p:cNvCxnSpPr/>
              <p:nvPr>
                <p:custDataLst>
                  <p:tags r:id="rId22"/>
                </p:custDataLst>
              </p:nvPr>
            </p:nvCxnSpPr>
            <p:spPr>
              <a:xfrm>
                <a:off x="785234" y="1706418"/>
                <a:ext cx="6208785" cy="0"/>
              </a:xfrm>
              <a:prstGeom prst="line">
                <a:avLst/>
              </a:prstGeom>
              <a:ln>
                <a:solidFill>
                  <a:srgbClr val="C2C2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EE3E78F-9AE0-C9B8-92FA-58D8337086F4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6419558" y="1409806"/>
                <a:ext cx="49250" cy="5458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4AE280F5-7F7D-6F9E-B61E-7AB3D22DAC01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6638564" y="1386333"/>
                <a:ext cx="48202" cy="52402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DB141475-0466-C125-6E10-22678C621C20}"/>
                  </a:ext>
                </a:extLst>
              </p:cNvPr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6857571" y="1385242"/>
                <a:ext cx="49250" cy="54585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Window Frame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CE98F563-1199-5F43-FB1F-BB1A38D0052D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785235" y="1336279"/>
                <a:ext cx="6208785" cy="4136810"/>
              </a:xfrm>
              <a:prstGeom prst="rect">
                <a:avLst/>
              </a:prstGeom>
              <a:noFill/>
              <a:ln w="6350">
                <a:solidFill>
                  <a:srgbClr val="0078D7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7FDD16-0B02-2D07-B8F9-8E3FDFC374D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303104" y="965281"/>
              <a:ext cx="9395373" cy="5471500"/>
            </a:xfrm>
            <a:prstGeom prst="rect">
              <a:avLst/>
            </a:prstGeom>
            <a:solidFill>
              <a:srgbClr val="9BD2F7"/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9ABA82A-64D8-A5C5-0573-7EC9ACEC9F32}"/>
              </a:ext>
            </a:extLst>
          </p:cNvPr>
          <p:cNvGrpSpPr/>
          <p:nvPr/>
        </p:nvGrpSpPr>
        <p:grpSpPr>
          <a:xfrm>
            <a:off x="8638269" y="3117997"/>
            <a:ext cx="2049029" cy="3318784"/>
            <a:chOff x="8261593" y="3402206"/>
            <a:chExt cx="2049029" cy="2826965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C63D81B-DAF9-E9B8-2533-1C3FD2A00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261593" y="3402206"/>
              <a:ext cx="2049029" cy="2826965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EAFD904-80F1-658F-7A6B-68C744F62AD8}"/>
                </a:ext>
              </a:extLst>
            </p:cNvPr>
            <p:cNvSpPr/>
            <p:nvPr/>
          </p:nvSpPr>
          <p:spPr>
            <a:xfrm>
              <a:off x="8333704" y="3829722"/>
              <a:ext cx="1089995" cy="215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ore-KR" altLang="en-US" sz="800" dirty="0">
                  <a:ln>
                    <a:solidFill>
                      <a:sysClr val="windowText" lastClr="000000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컴퓨터공학과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C3BC637-E654-F206-AC30-36125CB706CD}"/>
                </a:ext>
              </a:extLst>
            </p:cNvPr>
            <p:cNvSpPr/>
            <p:nvPr/>
          </p:nvSpPr>
          <p:spPr>
            <a:xfrm>
              <a:off x="8330305" y="4174232"/>
              <a:ext cx="1089995" cy="215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ore-KR" altLang="en-US" sz="800" dirty="0">
                  <a:ln>
                    <a:solidFill>
                      <a:sysClr val="windowText" lastClr="000000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전자공학과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E1B6DD1-30C7-F422-D9C2-E0918FF18D5F}"/>
                </a:ext>
              </a:extLst>
            </p:cNvPr>
            <p:cNvSpPr/>
            <p:nvPr/>
          </p:nvSpPr>
          <p:spPr>
            <a:xfrm>
              <a:off x="8330305" y="4513809"/>
              <a:ext cx="1089995" cy="215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ore-KR" altLang="en-US" sz="800" dirty="0">
                  <a:ln>
                    <a:solidFill>
                      <a:sysClr val="windowText" lastClr="000000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경영학과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9512240-07B7-55DD-387C-52B7F33FDFE2}"/>
                </a:ext>
              </a:extLst>
            </p:cNvPr>
            <p:cNvSpPr/>
            <p:nvPr/>
          </p:nvSpPr>
          <p:spPr>
            <a:xfrm>
              <a:off x="8330304" y="4865831"/>
              <a:ext cx="1089995" cy="215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ore-KR" altLang="en-US" sz="800" dirty="0">
                  <a:ln>
                    <a:solidFill>
                      <a:sysClr val="windowText" lastClr="000000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간호학과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AD94A90-FEF5-E204-EFC2-278086AF925E}"/>
                </a:ext>
              </a:extLst>
            </p:cNvPr>
            <p:cNvSpPr/>
            <p:nvPr/>
          </p:nvSpPr>
          <p:spPr>
            <a:xfrm>
              <a:off x="8330304" y="5217853"/>
              <a:ext cx="1089995" cy="215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ore-KR" altLang="en-US" sz="800" dirty="0">
                  <a:ln>
                    <a:solidFill>
                      <a:sysClr val="windowText" lastClr="000000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간호학과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C0F1EA8-FDCF-B9A4-BCD8-C0BA87BA1F40}"/>
                </a:ext>
              </a:extLst>
            </p:cNvPr>
            <p:cNvSpPr/>
            <p:nvPr/>
          </p:nvSpPr>
          <p:spPr>
            <a:xfrm>
              <a:off x="8330304" y="5569875"/>
              <a:ext cx="1089995" cy="215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ore-KR" altLang="en-US" sz="800" dirty="0">
                  <a:ln>
                    <a:solidFill>
                      <a:sysClr val="windowText" lastClr="000000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간호학과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F0CB5D9-2072-4E53-E61E-82734BA11207}"/>
                </a:ext>
              </a:extLst>
            </p:cNvPr>
            <p:cNvSpPr/>
            <p:nvPr/>
          </p:nvSpPr>
          <p:spPr>
            <a:xfrm>
              <a:off x="8330304" y="5921897"/>
              <a:ext cx="1089995" cy="215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ore-KR" altLang="en-US" sz="800" dirty="0">
                  <a:ln>
                    <a:solidFill>
                      <a:sysClr val="windowText" lastClr="000000"/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간호학과</a:t>
              </a:r>
            </a:p>
          </p:txBody>
        </p: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39CCE3D7-2C8D-66C0-7B66-C5CE33E1BFF9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636066" y="975771"/>
            <a:ext cx="2062411" cy="1830219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F5519382-75E2-FB53-3B00-F05A23353054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627511" y="2805990"/>
            <a:ext cx="2070546" cy="33356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FB46A7F-1403-ABDD-3CFD-7806536A8C50}"/>
              </a:ext>
            </a:extLst>
          </p:cNvPr>
          <p:cNvSpPr txBox="1"/>
          <p:nvPr/>
        </p:nvSpPr>
        <p:spPr>
          <a:xfrm>
            <a:off x="8658528" y="2871965"/>
            <a:ext cx="157447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ore-KR" altLang="en-US" sz="900" dirty="0"/>
              <a:t>우리</a:t>
            </a:r>
            <a:r>
              <a:rPr kumimoji="1" lang="ko-KR" altLang="en-US" sz="900" dirty="0"/>
              <a:t> 학과 </a:t>
            </a:r>
            <a:r>
              <a:rPr kumimoji="1" lang="ko-KR" altLang="en-US" sz="900" dirty="0" err="1"/>
              <a:t>교수평</a:t>
            </a:r>
            <a:r>
              <a:rPr kumimoji="1" lang="ko-KR" altLang="en-US" sz="900" dirty="0"/>
              <a:t> 둘러보기</a:t>
            </a:r>
            <a:endParaRPr kumimoji="1" lang="ko-Kore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8ED0B10-B724-2C56-BDD0-CAAF5D5576E9}"/>
              </a:ext>
            </a:extLst>
          </p:cNvPr>
          <p:cNvSpPr/>
          <p:nvPr/>
        </p:nvSpPr>
        <p:spPr>
          <a:xfrm>
            <a:off x="1292343" y="965278"/>
            <a:ext cx="7335167" cy="54835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36B66D4-0836-76AE-AB1F-ADC2070ECF49}"/>
              </a:ext>
            </a:extLst>
          </p:cNvPr>
          <p:cNvSpPr/>
          <p:nvPr/>
        </p:nvSpPr>
        <p:spPr>
          <a:xfrm>
            <a:off x="9303821" y="1181226"/>
            <a:ext cx="718345" cy="361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3A75BE-59F0-B308-3547-AD126FC40A65}"/>
              </a:ext>
            </a:extLst>
          </p:cNvPr>
          <p:cNvSpPr txBox="1"/>
          <p:nvPr/>
        </p:nvSpPr>
        <p:spPr>
          <a:xfrm>
            <a:off x="5648970" y="2941072"/>
            <a:ext cx="21066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실패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ore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없는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강의 선택</a:t>
            </a:r>
            <a:endParaRPr kumimoji="1"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endParaRPr kumimoji="1"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의미 있는 대학 생활</a:t>
            </a:r>
            <a:endParaRPr kumimoji="1"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endParaRPr kumimoji="1"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 교수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믿어도 될까</a:t>
            </a:r>
            <a:r>
              <a:rPr kumimoji="1"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?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279BD7F7-8A19-B30F-C781-2BC41BE95349}"/>
              </a:ext>
            </a:extLst>
          </p:cNvPr>
          <p:cNvPicPr>
            <a:picLocks noChangeAspect="1"/>
          </p:cNvPicPr>
          <p:nvPr/>
        </p:nvPicPr>
        <p:blipFill>
          <a:blip r:embed="rId3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6677" y="4755106"/>
            <a:ext cx="2771251" cy="667466"/>
          </a:xfrm>
          <a:prstGeom prst="rect">
            <a:avLst/>
          </a:prstGeom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18257A6B-C1C4-E069-637F-D013C33576DF}"/>
              </a:ext>
            </a:extLst>
          </p:cNvPr>
          <p:cNvSpPr/>
          <p:nvPr/>
        </p:nvSpPr>
        <p:spPr>
          <a:xfrm>
            <a:off x="-3" y="-539748"/>
            <a:ext cx="3920070" cy="5397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UI-01</a:t>
            </a:r>
          </a:p>
          <a:p>
            <a:pPr algn="ctr"/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화면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DC6E832-D17F-7F94-1220-4B938D56C7B6}"/>
              </a:ext>
            </a:extLst>
          </p:cNvPr>
          <p:cNvSpPr/>
          <p:nvPr/>
        </p:nvSpPr>
        <p:spPr>
          <a:xfrm>
            <a:off x="8661899" y="-548769"/>
            <a:ext cx="3524253" cy="539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UC-101(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첫화면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pic>
        <p:nvPicPr>
          <p:cNvPr id="58" name="Picture 2" descr="가천대 저널리즘MBA 개설…오는 12월 1기 원생 모집 - 르몽드디플로마티크">
            <a:extLst>
              <a:ext uri="{FF2B5EF4-FFF2-40B4-BE49-F238E27FC236}">
                <a16:creationId xmlns:a16="http://schemas.microsoft.com/office/drawing/2014/main" id="{D52F25CC-25B9-8AEC-3454-1B72966C2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097" y="1032436"/>
            <a:ext cx="723600" cy="72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시험기간 교수님 프사 : 네이버 블로그 | 웃긴 밈, 직장 유머, 웃긴 유머">
            <a:extLst>
              <a:ext uri="{FF2B5EF4-FFF2-40B4-BE49-F238E27FC236}">
                <a16:creationId xmlns:a16="http://schemas.microsoft.com/office/drawing/2014/main" id="{57598751-4CA8-5700-CEE2-8B4E168E4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860" y="2313250"/>
            <a:ext cx="3306425" cy="415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660339F7-0B6F-1B7C-59B7-777965676BB0}"/>
              </a:ext>
            </a:extLst>
          </p:cNvPr>
          <p:cNvSpPr/>
          <p:nvPr/>
        </p:nvSpPr>
        <p:spPr>
          <a:xfrm>
            <a:off x="8745080" y="2019300"/>
            <a:ext cx="1884795" cy="302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E6C47E0-3D85-F3E9-5479-F5A36F5D3000}"/>
              </a:ext>
            </a:extLst>
          </p:cNvPr>
          <p:cNvSpPr/>
          <p:nvPr/>
        </p:nvSpPr>
        <p:spPr>
          <a:xfrm>
            <a:off x="8751094" y="2057557"/>
            <a:ext cx="1839605" cy="2538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700" b="1" dirty="0">
                <a:solidFill>
                  <a:schemeClr val="bg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324E7A2-3F3C-063E-651C-2316662AF9C4}"/>
              </a:ext>
            </a:extLst>
          </p:cNvPr>
          <p:cNvSpPr/>
          <p:nvPr/>
        </p:nvSpPr>
        <p:spPr>
          <a:xfrm>
            <a:off x="8751094" y="1742168"/>
            <a:ext cx="1839605" cy="2538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700" b="1" dirty="0">
                <a:solidFill>
                  <a:schemeClr val="bg2">
                    <a:lumMod val="50000"/>
                  </a:schemeClr>
                </a:solidFill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26857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58DC1F1E-E5FA-4A79-9CFB-62BD46DC2DE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92346" y="421217"/>
            <a:ext cx="9406133" cy="6015565"/>
            <a:chOff x="785234" y="1336279"/>
            <a:chExt cx="6208786" cy="4136810"/>
          </a:xfrm>
        </p:grpSpPr>
        <p:sp>
          <p:nvSpPr>
            <p:cNvPr id="44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80540DC-E1B1-4068-8BDD-44BEA029909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5" y="1710423"/>
              <a:ext cx="6208785" cy="3762665"/>
            </a:xfrm>
            <a:prstGeom prst="rect">
              <a:avLst/>
            </a:prstGeom>
            <a:solidFill>
              <a:srgbClr val="9BD2F7">
                <a:shade val="30000"/>
                <a:satMod val="115000"/>
              </a:srgbClr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AA19286-9954-470F-9984-C2AEAA1B5ED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85234" y="1488787"/>
              <a:ext cx="6208785" cy="2176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6EE2BB8-6DFF-4A07-A755-8B2744F0EDFD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853728" y="1549159"/>
              <a:ext cx="94309" cy="91703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7305029-AB87-4C73-BBF3-612244605F3F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079020" y="1549159"/>
              <a:ext cx="94309" cy="91703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80FAEE1-B0FE-46E2-97B3-74EFE2CB503F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309553" y="1544792"/>
              <a:ext cx="94309" cy="100436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9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0B85978-8030-4849-9D14-F60C3293F6AE}"/>
                </a:ext>
              </a:extLst>
            </p:cNvPr>
            <p:cNvCxnSpPr>
              <a:cxnSpLocks noChangeAspect="1"/>
            </p:cNvCxnSpPr>
            <p:nvPr>
              <p:custDataLst>
                <p:tags r:id="rId7"/>
              </p:custDataLst>
            </p:nvPr>
          </p:nvCxnSpPr>
          <p:spPr>
            <a:xfrm>
              <a:off x="1536942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401449B-9CB5-4DE2-9E23-D751F95ABC35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40087" y="1523143"/>
              <a:ext cx="4225109" cy="13545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example.com</a:t>
              </a:r>
            </a:p>
          </p:txBody>
        </p:sp>
        <p:sp>
          <p:nvSpPr>
            <p:cNvPr id="51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8FC5F8D-176F-4B12-B2B4-7D9D5321C08F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65196" y="1548613"/>
              <a:ext cx="96404" cy="92795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94CCC6-FA76-4D32-AF32-E58588465614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912947" y="1544792"/>
              <a:ext cx="95357" cy="100436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3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9EDFBC5-9599-4015-AA1F-01E1BF695BE7}"/>
                </a:ext>
              </a:extLst>
            </p:cNvPr>
            <p:cNvCxnSpPr>
              <a:cxnSpLocks noChangeAspect="1"/>
            </p:cNvCxnSpPr>
            <p:nvPr>
              <p:custDataLst>
                <p:tags r:id="rId11"/>
              </p:custDataLst>
            </p:nvPr>
          </p:nvCxnSpPr>
          <p:spPr>
            <a:xfrm>
              <a:off x="6061744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19A03A5-AFBE-4C66-8363-25442853C6F4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207923" y="1567172"/>
              <a:ext cx="95356" cy="55677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E0AA332-09FA-4B9D-B2DE-72841953E675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425358" y="1550251"/>
              <a:ext cx="86973" cy="89519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A5D76D-F801-4471-9557-09A78C277425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623406" y="1545338"/>
              <a:ext cx="95356" cy="99345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CE9FC70-B809-4422-8469-F0FC59EAF2FA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835077" y="1586276"/>
              <a:ext cx="83830" cy="17467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9A6B02F-879A-40B1-9FD0-796FC830849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85236" y="1336279"/>
              <a:ext cx="948184" cy="1522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5BEB2AD-D48C-4D48-8406-3C23E9A016B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>
              <a:off x="1622868" y="1381310"/>
              <a:ext cx="49250" cy="52402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42E9203-4EE3-447F-B048-5A03FE6553DA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831676" y="1367118"/>
              <a:ext cx="77019" cy="8024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8619E97-9965-48FC-BE44-0725B4713E57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33418" y="1336279"/>
              <a:ext cx="5260602" cy="15229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F2174006-20CD-4859-B422-E3769D4E0A08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>
              <a:off x="1782669" y="1375306"/>
              <a:ext cx="56585" cy="61135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3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8628DDF-B4D9-4EA4-A981-A6AA093CAA09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785234" y="1706418"/>
              <a:ext cx="6208785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722AF87-794B-4C8C-B9AF-5A227664E3B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419558" y="1409806"/>
              <a:ext cx="49250" cy="545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0250C4D-6B04-4AE1-BD7C-EA8C07003AF2}"/>
                </a:ext>
              </a:extLst>
            </p:cNvPr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638564" y="1386333"/>
              <a:ext cx="48202" cy="52402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07621DE-3249-480D-B3FD-13C2E300CAED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>
              <a:off x="6857571" y="1385242"/>
              <a:ext cx="49250" cy="5458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3E1BB69-022E-46B9-9080-D573A4BD1732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5235" y="1336279"/>
              <a:ext cx="6208785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2E18B4F-4322-4BD0-AC7D-EEC47B0D9895}"/>
              </a:ext>
            </a:extLst>
          </p:cNvPr>
          <p:cNvSpPr/>
          <p:nvPr/>
        </p:nvSpPr>
        <p:spPr>
          <a:xfrm>
            <a:off x="-3" y="-539748"/>
            <a:ext cx="3920070" cy="5397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UI-02</a:t>
            </a:r>
          </a:p>
          <a:p>
            <a:pPr algn="ctr"/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 화면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7FA65BF-AEB4-4172-A939-8924E76A3930}"/>
              </a:ext>
            </a:extLst>
          </p:cNvPr>
          <p:cNvSpPr/>
          <p:nvPr/>
        </p:nvSpPr>
        <p:spPr>
          <a:xfrm>
            <a:off x="8661899" y="-548769"/>
            <a:ext cx="3524253" cy="539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UC-102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AFD3D7A-5666-D8A6-5E02-F7CCAE281955}"/>
              </a:ext>
            </a:extLst>
          </p:cNvPr>
          <p:cNvGrpSpPr/>
          <p:nvPr/>
        </p:nvGrpSpPr>
        <p:grpSpPr>
          <a:xfrm>
            <a:off x="3395173" y="2127689"/>
            <a:ext cx="5200475" cy="3146683"/>
            <a:chOff x="3395173" y="2127689"/>
            <a:chExt cx="5200475" cy="314668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3BE2215-0E4D-CD45-27D1-9A02479B1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3395173" y="2127689"/>
              <a:ext cx="5200475" cy="3146683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874C3A-12AE-9D01-D127-760865D4DC92}"/>
                </a:ext>
              </a:extLst>
            </p:cNvPr>
            <p:cNvSpPr/>
            <p:nvPr/>
          </p:nvSpPr>
          <p:spPr>
            <a:xfrm>
              <a:off x="6219825" y="2800350"/>
              <a:ext cx="2190750" cy="342900"/>
            </a:xfrm>
            <a:prstGeom prst="roundRect">
              <a:avLst/>
            </a:prstGeom>
            <a:solidFill>
              <a:srgbClr val="9BD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학교 인증하기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888263-7FAF-B80C-11D6-52F229FA0DCC}"/>
                </a:ext>
              </a:extLst>
            </p:cNvPr>
            <p:cNvSpPr txBox="1"/>
            <p:nvPr/>
          </p:nvSpPr>
          <p:spPr>
            <a:xfrm>
              <a:off x="6187968" y="2525554"/>
              <a:ext cx="1127232" cy="246221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서비스 시작하기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368669-0061-B036-0C07-EF612CF7FB66}"/>
                </a:ext>
              </a:extLst>
            </p:cNvPr>
            <p:cNvSpPr txBox="1"/>
            <p:nvPr/>
          </p:nvSpPr>
          <p:spPr>
            <a:xfrm>
              <a:off x="3797192" y="4097179"/>
              <a:ext cx="1746357" cy="246221"/>
            </a:xfrm>
            <a:prstGeom prst="rect">
              <a:avLst/>
            </a:prstGeom>
            <a:solidFill>
              <a:srgbClr val="F8F8F8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ID..</a:t>
              </a:r>
              <a:endParaRPr lang="ko-KR" altLang="en-US" sz="1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C3BDD2-F08A-1DCE-2282-3897A8C52502}"/>
                </a:ext>
              </a:extLst>
            </p:cNvPr>
            <p:cNvSpPr txBox="1"/>
            <p:nvPr/>
          </p:nvSpPr>
          <p:spPr>
            <a:xfrm>
              <a:off x="3797192" y="4391212"/>
              <a:ext cx="1746357" cy="215444"/>
            </a:xfrm>
            <a:prstGeom prst="rect">
              <a:avLst/>
            </a:prstGeom>
            <a:solidFill>
              <a:srgbClr val="F8F8F8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PW..</a:t>
              </a:r>
              <a:endParaRPr lang="ko-KR" altLang="en-US" sz="8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C308CAE-7689-45BC-F5CB-59B77D1D186C}"/>
                </a:ext>
              </a:extLst>
            </p:cNvPr>
            <p:cNvSpPr/>
            <p:nvPr/>
          </p:nvSpPr>
          <p:spPr>
            <a:xfrm>
              <a:off x="3549542" y="2500419"/>
              <a:ext cx="438150" cy="3338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Picture 2" descr="가천대 저널리즘MBA 개설…오는 12월 1기 원생 모집 - 르몽드디플로마티크">
              <a:extLst>
                <a:ext uri="{FF2B5EF4-FFF2-40B4-BE49-F238E27FC236}">
                  <a16:creationId xmlns:a16="http://schemas.microsoft.com/office/drawing/2014/main" id="{1225317C-22EC-7F5C-F5B2-2CE2D5EE4D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9541" y="2365707"/>
              <a:ext cx="582994" cy="582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399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58DC1F1E-E5FA-4A79-9CFB-62BD46DC2DE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92346" y="421217"/>
            <a:ext cx="9406133" cy="6015565"/>
            <a:chOff x="785234" y="1336279"/>
            <a:chExt cx="6208786" cy="4136810"/>
          </a:xfrm>
        </p:grpSpPr>
        <p:sp>
          <p:nvSpPr>
            <p:cNvPr id="45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AA19286-9954-470F-9984-C2AEAA1B5ED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4" y="1488787"/>
              <a:ext cx="6208785" cy="2176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6EE2BB8-6DFF-4A07-A755-8B2744F0EDFD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853728" y="1549159"/>
              <a:ext cx="94309" cy="91703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7305029-AB87-4C73-BBF3-612244605F3F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1079020" y="1549159"/>
              <a:ext cx="94309" cy="91703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80FAEE1-B0FE-46E2-97B3-74EFE2CB503F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309553" y="1544792"/>
              <a:ext cx="94309" cy="100436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9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0B85978-8030-4849-9D14-F60C3293F6AE}"/>
                </a:ext>
              </a:extLst>
            </p:cNvPr>
            <p:cNvCxnSpPr>
              <a:cxnSpLocks noChangeAspect="1"/>
            </p:cNvCxnSpPr>
            <p:nvPr>
              <p:custDataLst>
                <p:tags r:id="rId6"/>
              </p:custDataLst>
            </p:nvPr>
          </p:nvCxnSpPr>
          <p:spPr>
            <a:xfrm>
              <a:off x="1536942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401449B-9CB5-4DE2-9E23-D751F95ABC35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540087" y="1523143"/>
              <a:ext cx="4225109" cy="13545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example.com</a:t>
              </a:r>
            </a:p>
          </p:txBody>
        </p:sp>
        <p:sp>
          <p:nvSpPr>
            <p:cNvPr id="51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8FC5F8D-176F-4B12-B2B4-7D9D5321C08F}"/>
                </a:ext>
              </a:extLst>
            </p:cNvPr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5765196" y="1548613"/>
              <a:ext cx="96404" cy="92795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94CCC6-FA76-4D32-AF32-E58588465614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912947" y="1544792"/>
              <a:ext cx="95357" cy="100436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3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9EDFBC5-9599-4015-AA1F-01E1BF695BE7}"/>
                </a:ext>
              </a:extLst>
            </p:cNvPr>
            <p:cNvCxnSpPr>
              <a:cxnSpLocks noChangeAspect="1"/>
            </p:cNvCxnSpPr>
            <p:nvPr>
              <p:custDataLst>
                <p:tags r:id="rId10"/>
              </p:custDataLst>
            </p:nvPr>
          </p:nvCxnSpPr>
          <p:spPr>
            <a:xfrm>
              <a:off x="6061744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19A03A5-AFBE-4C66-8363-25442853C6F4}"/>
                </a:ext>
              </a:extLst>
            </p:cNvPr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6207923" y="1567172"/>
              <a:ext cx="95356" cy="55677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E0AA332-09FA-4B9D-B2DE-72841953E675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425358" y="1550251"/>
              <a:ext cx="86973" cy="89519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A5D76D-F801-4471-9557-09A78C277425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623406" y="1545338"/>
              <a:ext cx="95356" cy="99345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CE9FC70-B809-4422-8469-F0FC59EAF2FA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835077" y="1586276"/>
              <a:ext cx="83830" cy="17467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9A6B02F-879A-40B1-9FD0-796FC830849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785236" y="1336279"/>
              <a:ext cx="948184" cy="1522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5BEB2AD-D48C-4D48-8406-3C23E9A016BA}"/>
                </a:ext>
              </a:extLst>
            </p:cNvPr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>
              <a:off x="1622868" y="1381310"/>
              <a:ext cx="49250" cy="52402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42E9203-4EE3-447F-B048-5A03FE6553D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831676" y="1367118"/>
              <a:ext cx="77019" cy="8024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8619E97-9965-48FC-BE44-0725B4713E57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733418" y="1336279"/>
              <a:ext cx="5260602" cy="15229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F2174006-20CD-4859-B422-E3769D4E0A08}"/>
                </a:ext>
              </a:extLst>
            </p:cNvPr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>
              <a:off x="1782669" y="1375306"/>
              <a:ext cx="56585" cy="61135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3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8628DDF-B4D9-4EA4-A981-A6AA093CAA09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>
              <a:off x="785234" y="1706418"/>
              <a:ext cx="6208785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722AF87-794B-4C8C-B9AF-5A227664E3B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419558" y="1409806"/>
              <a:ext cx="49250" cy="545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0250C4D-6B04-4AE1-BD7C-EA8C07003AF2}"/>
                </a:ext>
              </a:extLst>
            </p:cNvPr>
            <p:cNvSpPr>
              <a:spLocks noChangeAspect="1"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6638564" y="1386333"/>
              <a:ext cx="48202" cy="52402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07621DE-3249-480D-B3FD-13C2E300CAED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>
              <a:off x="6857571" y="1385242"/>
              <a:ext cx="49250" cy="5458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3E1BB69-022E-46B9-9080-D573A4BD1732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785235" y="1336279"/>
              <a:ext cx="6208785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2E18B4F-4322-4BD0-AC7D-EEC47B0D9895}"/>
              </a:ext>
            </a:extLst>
          </p:cNvPr>
          <p:cNvSpPr/>
          <p:nvPr/>
        </p:nvSpPr>
        <p:spPr>
          <a:xfrm>
            <a:off x="-3" y="-539748"/>
            <a:ext cx="3920070" cy="5397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UI-02</a:t>
            </a:r>
          </a:p>
          <a:p>
            <a:pPr algn="ctr"/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 화면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7FA65BF-AEB4-4172-A939-8924E76A3930}"/>
              </a:ext>
            </a:extLst>
          </p:cNvPr>
          <p:cNvSpPr/>
          <p:nvPr/>
        </p:nvSpPr>
        <p:spPr>
          <a:xfrm>
            <a:off x="8661899" y="-548769"/>
            <a:ext cx="3524253" cy="539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UC-102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579EFE-6122-ECE9-E528-1CAA85DEDBF7}"/>
              </a:ext>
            </a:extLst>
          </p:cNvPr>
          <p:cNvPicPr>
            <a:picLocks noChangeAspect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11698" y="1311140"/>
            <a:ext cx="3367425" cy="305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935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7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58DC1F1E-E5FA-4A79-9CFB-62BD46DC2DE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92346" y="421217"/>
            <a:ext cx="9406133" cy="6015565"/>
            <a:chOff x="785234" y="1336279"/>
            <a:chExt cx="6208786" cy="4136810"/>
          </a:xfrm>
        </p:grpSpPr>
        <p:sp>
          <p:nvSpPr>
            <p:cNvPr id="45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AA19286-9954-470F-9984-C2AEAA1B5ED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4" y="1488787"/>
              <a:ext cx="6208785" cy="2176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6EE2BB8-6DFF-4A07-A755-8B2744F0EDFD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853728" y="1549159"/>
              <a:ext cx="94309" cy="91703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7305029-AB87-4C73-BBF3-612244605F3F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1079020" y="1549159"/>
              <a:ext cx="94309" cy="91703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380FAEE1-B0FE-46E2-97B3-74EFE2CB503F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309553" y="1544792"/>
              <a:ext cx="94309" cy="100436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9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0B85978-8030-4849-9D14-F60C3293F6AE}"/>
                </a:ext>
              </a:extLst>
            </p:cNvPr>
            <p:cNvCxnSpPr>
              <a:cxnSpLocks noChangeAspect="1"/>
            </p:cNvCxnSpPr>
            <p:nvPr>
              <p:custDataLst>
                <p:tags r:id="rId6"/>
              </p:custDataLst>
            </p:nvPr>
          </p:nvCxnSpPr>
          <p:spPr>
            <a:xfrm>
              <a:off x="1536942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401449B-9CB5-4DE2-9E23-D751F95ABC35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540087" y="1523143"/>
              <a:ext cx="4225109" cy="13545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example.com</a:t>
              </a:r>
            </a:p>
          </p:txBody>
        </p:sp>
        <p:sp>
          <p:nvSpPr>
            <p:cNvPr id="51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8FC5F8D-176F-4B12-B2B4-7D9D5321C08F}"/>
                </a:ext>
              </a:extLst>
            </p:cNvPr>
            <p:cNvSpPr>
              <a:spLocks noChangeAspect="1"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5765196" y="1548613"/>
              <a:ext cx="96404" cy="92795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94CCC6-FA76-4D32-AF32-E58588465614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912947" y="1544792"/>
              <a:ext cx="95357" cy="100436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3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9EDFBC5-9599-4015-AA1F-01E1BF695BE7}"/>
                </a:ext>
              </a:extLst>
            </p:cNvPr>
            <p:cNvCxnSpPr>
              <a:cxnSpLocks noChangeAspect="1"/>
            </p:cNvCxnSpPr>
            <p:nvPr>
              <p:custDataLst>
                <p:tags r:id="rId10"/>
              </p:custDataLst>
            </p:nvPr>
          </p:nvCxnSpPr>
          <p:spPr>
            <a:xfrm>
              <a:off x="6061744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19A03A5-AFBE-4C66-8363-25442853C6F4}"/>
                </a:ext>
              </a:extLst>
            </p:cNvPr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6207923" y="1567172"/>
              <a:ext cx="95356" cy="55677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E0AA332-09FA-4B9D-B2DE-72841953E675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425358" y="1550251"/>
              <a:ext cx="86973" cy="89519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A5D76D-F801-4471-9557-09A78C277425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623406" y="1545338"/>
              <a:ext cx="95356" cy="99345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CE9FC70-B809-4422-8469-F0FC59EAF2FA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835077" y="1586276"/>
              <a:ext cx="83830" cy="17467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9A6B02F-879A-40B1-9FD0-796FC830849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785236" y="1336279"/>
              <a:ext cx="948184" cy="1522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5BEB2AD-D48C-4D48-8406-3C23E9A016BA}"/>
                </a:ext>
              </a:extLst>
            </p:cNvPr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>
              <a:off x="1622868" y="1381310"/>
              <a:ext cx="49250" cy="52402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42E9203-4EE3-447F-B048-5A03FE6553DA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831676" y="1367118"/>
              <a:ext cx="77019" cy="8024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8619E97-9965-48FC-BE44-0725B4713E57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733418" y="1336279"/>
              <a:ext cx="5260602" cy="15229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F2174006-20CD-4859-B422-E3769D4E0A08}"/>
                </a:ext>
              </a:extLst>
            </p:cNvPr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>
              <a:off x="1782669" y="1375306"/>
              <a:ext cx="56585" cy="61135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3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8628DDF-B4D9-4EA4-A981-A6AA093CAA09}"/>
                </a:ext>
              </a:extLst>
            </p:cNvPr>
            <p:cNvCxnSpPr/>
            <p:nvPr>
              <p:custDataLst>
                <p:tags r:id="rId20"/>
              </p:custDataLst>
            </p:nvPr>
          </p:nvCxnSpPr>
          <p:spPr>
            <a:xfrm>
              <a:off x="785234" y="1706418"/>
              <a:ext cx="6208785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722AF87-794B-4C8C-B9AF-5A227664E3B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419558" y="1409806"/>
              <a:ext cx="49250" cy="545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0250C4D-6B04-4AE1-BD7C-EA8C07003AF2}"/>
                </a:ext>
              </a:extLst>
            </p:cNvPr>
            <p:cNvSpPr>
              <a:spLocks noChangeAspect="1"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6638564" y="1386333"/>
              <a:ext cx="48202" cy="52402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07621DE-3249-480D-B3FD-13C2E300CAED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>
              <a:off x="6857571" y="1385242"/>
              <a:ext cx="49250" cy="5458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3E1BB69-022E-46B9-9080-D573A4BD1732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785235" y="1336279"/>
              <a:ext cx="6208785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2E18B4F-4322-4BD0-AC7D-EEC47B0D9895}"/>
              </a:ext>
            </a:extLst>
          </p:cNvPr>
          <p:cNvSpPr/>
          <p:nvPr/>
        </p:nvSpPr>
        <p:spPr>
          <a:xfrm>
            <a:off x="-3" y="-539748"/>
            <a:ext cx="3920070" cy="5397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UI-02</a:t>
            </a:r>
          </a:p>
          <a:p>
            <a:pPr algn="ctr"/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 화면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7FA65BF-AEB4-4172-A939-8924E76A3930}"/>
              </a:ext>
            </a:extLst>
          </p:cNvPr>
          <p:cNvSpPr/>
          <p:nvPr/>
        </p:nvSpPr>
        <p:spPr>
          <a:xfrm>
            <a:off x="8667747" y="-539748"/>
            <a:ext cx="3524253" cy="539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UC-102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6E330F-8CB0-E569-FA92-38F9AFEAF0D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778123" y="1063891"/>
            <a:ext cx="2194178" cy="525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7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D50D5097-675A-64CB-6AEB-65DD57EFDE0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92346" y="421217"/>
            <a:ext cx="9406133" cy="6015565"/>
            <a:chOff x="785234" y="1336279"/>
            <a:chExt cx="6208786" cy="4136810"/>
          </a:xfrm>
        </p:grpSpPr>
        <p:sp>
          <p:nvSpPr>
            <p:cNvPr id="3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B48F329-7589-E6F4-DECA-B02824C29FF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5" y="1336279"/>
              <a:ext cx="6208785" cy="413680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1AC97A-5667-DAE3-9345-FB179A1EBBE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85234" y="1488787"/>
              <a:ext cx="6208785" cy="2176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01CAC7-8EF0-8B63-4B45-8B94FAADA8D3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853728" y="1549159"/>
              <a:ext cx="94309" cy="91703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D046C9D-B98F-7128-46D8-A36E99C1E71D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079020" y="1549159"/>
              <a:ext cx="94309" cy="91703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0BF248A-FA7F-7F86-3B63-C996D2840E7A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309553" y="1544792"/>
              <a:ext cx="94309" cy="100436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A21DF52-C639-35F8-F479-090FF150352A}"/>
                </a:ext>
              </a:extLst>
            </p:cNvPr>
            <p:cNvCxnSpPr>
              <a:cxnSpLocks noChangeAspect="1"/>
            </p:cNvCxnSpPr>
            <p:nvPr>
              <p:custDataLst>
                <p:tags r:id="rId7"/>
              </p:custDataLst>
            </p:nvPr>
          </p:nvCxnSpPr>
          <p:spPr>
            <a:xfrm>
              <a:off x="1536942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FF0D655-74E5-28DD-C6EF-B0907891BD2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40087" y="1523143"/>
              <a:ext cx="4225109" cy="13545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example.com</a:t>
              </a:r>
            </a:p>
          </p:txBody>
        </p:sp>
        <p:sp>
          <p:nvSpPr>
            <p:cNvPr id="10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51FB77-E519-ED48-4320-39E828D83A58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65196" y="1548613"/>
              <a:ext cx="96404" cy="92795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85770A-860E-1E3C-1697-06CB56B96CC5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912947" y="1544792"/>
              <a:ext cx="95357" cy="100436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86FD0C9-EECC-2121-CC5E-B1695CE2FD4B}"/>
                </a:ext>
              </a:extLst>
            </p:cNvPr>
            <p:cNvCxnSpPr>
              <a:cxnSpLocks noChangeAspect="1"/>
            </p:cNvCxnSpPr>
            <p:nvPr>
              <p:custDataLst>
                <p:tags r:id="rId11"/>
              </p:custDataLst>
            </p:nvPr>
          </p:nvCxnSpPr>
          <p:spPr>
            <a:xfrm>
              <a:off x="6061744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489C4E4-76D7-CE95-A330-A4CD1F17791F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207923" y="1567172"/>
              <a:ext cx="95356" cy="55677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D00D311-49D2-0914-3C54-77410FC47ABC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425358" y="1550251"/>
              <a:ext cx="86973" cy="89519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07687B-772D-09FC-E0DD-01DE8D343047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623406" y="1545338"/>
              <a:ext cx="95356" cy="99345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BD42086-D193-4C76-943A-D3B739C4FE0D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835077" y="1586276"/>
              <a:ext cx="83830" cy="17467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604DC2-3FBD-3C76-5806-356F5208366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85236" y="1336279"/>
              <a:ext cx="948184" cy="1522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225A3DE-43AA-C90C-D833-11C1FC21D369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>
              <a:off x="1622868" y="1381310"/>
              <a:ext cx="49250" cy="52402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2F0AB61-EF55-17DE-2D42-4BA6CA312196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831676" y="1367118"/>
              <a:ext cx="77019" cy="8024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A86516B-7558-703B-D99E-BE4BD7D8EC5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33418" y="1336279"/>
              <a:ext cx="5260602" cy="15229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80CF10E-C629-8883-D058-805F409ECC71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>
              <a:off x="1782669" y="1375306"/>
              <a:ext cx="56585" cy="61135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2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501C9F1-D1F7-35A0-AF51-922ACFA5D48B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785234" y="1706418"/>
              <a:ext cx="6208785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EE3E78F-9AE0-C9B8-92FA-58D8337086F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419558" y="1409806"/>
              <a:ext cx="49250" cy="545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AE280F5-7F7D-6F9E-B61E-7AB3D22DAC01}"/>
                </a:ext>
              </a:extLst>
            </p:cNvPr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638564" y="1386333"/>
              <a:ext cx="48202" cy="52402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141475-0466-C125-6E10-22678C621C20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>
              <a:off x="6857571" y="1385242"/>
              <a:ext cx="49250" cy="5458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E98F563-1199-5F43-FB1F-BB1A38D0052D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5235" y="1336279"/>
              <a:ext cx="6208785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A68DC7A7-5EC6-0065-C72D-C4519AC7ABE7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276183" y="1491200"/>
            <a:ext cx="3079123" cy="453571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675FC1-5D6F-3A69-54A9-F0E19856DE2D}"/>
              </a:ext>
            </a:extLst>
          </p:cNvPr>
          <p:cNvSpPr/>
          <p:nvPr/>
        </p:nvSpPr>
        <p:spPr>
          <a:xfrm>
            <a:off x="-3" y="-539748"/>
            <a:ext cx="3920070" cy="5397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UI-02</a:t>
            </a:r>
          </a:p>
          <a:p>
            <a:pPr algn="ctr"/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회원가입 화면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37C63C-A673-1235-7810-FB3DCD8A0F3E}"/>
              </a:ext>
            </a:extLst>
          </p:cNvPr>
          <p:cNvSpPr/>
          <p:nvPr/>
        </p:nvSpPr>
        <p:spPr>
          <a:xfrm>
            <a:off x="8661899" y="-548769"/>
            <a:ext cx="3524253" cy="539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UC-102</a:t>
            </a:r>
          </a:p>
        </p:txBody>
      </p:sp>
    </p:spTree>
    <p:extLst>
      <p:ext uri="{BB962C8B-B14F-4D97-AF65-F5344CB8AC3E}">
        <p14:creationId xmlns:p14="http://schemas.microsoft.com/office/powerpoint/2010/main" val="343096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D50D5097-675A-64CB-6AEB-65DD57EFDE0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92346" y="421217"/>
            <a:ext cx="9406133" cy="6015565"/>
            <a:chOff x="785234" y="1336279"/>
            <a:chExt cx="6208786" cy="4136810"/>
          </a:xfrm>
        </p:grpSpPr>
        <p:sp>
          <p:nvSpPr>
            <p:cNvPr id="3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B48F329-7589-E6F4-DECA-B02824C29FF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5" y="1336279"/>
              <a:ext cx="6208785" cy="413680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1AC97A-5667-DAE3-9345-FB179A1EBBE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85234" y="1488787"/>
              <a:ext cx="6208785" cy="2176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01CAC7-8EF0-8B63-4B45-8B94FAADA8D3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853728" y="1549159"/>
              <a:ext cx="94309" cy="91703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D046C9D-B98F-7128-46D8-A36E99C1E71D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079020" y="1549159"/>
              <a:ext cx="94309" cy="91703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0BF248A-FA7F-7F86-3B63-C996D2840E7A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309553" y="1544792"/>
              <a:ext cx="94309" cy="100436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A21DF52-C639-35F8-F479-090FF150352A}"/>
                </a:ext>
              </a:extLst>
            </p:cNvPr>
            <p:cNvCxnSpPr>
              <a:cxnSpLocks noChangeAspect="1"/>
            </p:cNvCxnSpPr>
            <p:nvPr>
              <p:custDataLst>
                <p:tags r:id="rId7"/>
              </p:custDataLst>
            </p:nvPr>
          </p:nvCxnSpPr>
          <p:spPr>
            <a:xfrm>
              <a:off x="1536942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FF0D655-74E5-28DD-C6EF-B0907891BD2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40087" y="1523143"/>
              <a:ext cx="4225109" cy="13545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example.com</a:t>
              </a:r>
            </a:p>
          </p:txBody>
        </p:sp>
        <p:sp>
          <p:nvSpPr>
            <p:cNvPr id="10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51FB77-E519-ED48-4320-39E828D83A58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65196" y="1548613"/>
              <a:ext cx="96404" cy="92795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85770A-860E-1E3C-1697-06CB56B96CC5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912947" y="1544792"/>
              <a:ext cx="95357" cy="100436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86FD0C9-EECC-2121-CC5E-B1695CE2FD4B}"/>
                </a:ext>
              </a:extLst>
            </p:cNvPr>
            <p:cNvCxnSpPr>
              <a:cxnSpLocks noChangeAspect="1"/>
            </p:cNvCxnSpPr>
            <p:nvPr>
              <p:custDataLst>
                <p:tags r:id="rId11"/>
              </p:custDataLst>
            </p:nvPr>
          </p:nvCxnSpPr>
          <p:spPr>
            <a:xfrm>
              <a:off x="6061744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489C4E4-76D7-CE95-A330-A4CD1F17791F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207923" y="1567172"/>
              <a:ext cx="95356" cy="55677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D00D311-49D2-0914-3C54-77410FC47ABC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425358" y="1550251"/>
              <a:ext cx="86973" cy="89519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07687B-772D-09FC-E0DD-01DE8D343047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623406" y="1545338"/>
              <a:ext cx="95356" cy="99345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BD42086-D193-4C76-943A-D3B739C4FE0D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835077" y="1586276"/>
              <a:ext cx="83830" cy="17467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604DC2-3FBD-3C76-5806-356F5208366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85236" y="1336279"/>
              <a:ext cx="948184" cy="1522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225A3DE-43AA-C90C-D833-11C1FC21D369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>
              <a:off x="1622868" y="1381310"/>
              <a:ext cx="49250" cy="52402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2F0AB61-EF55-17DE-2D42-4BA6CA312196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831676" y="1367118"/>
              <a:ext cx="77019" cy="8024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A86516B-7558-703B-D99E-BE4BD7D8EC5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33418" y="1336279"/>
              <a:ext cx="5260602" cy="15229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80CF10E-C629-8883-D058-805F409ECC71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>
              <a:off x="1782669" y="1375306"/>
              <a:ext cx="56585" cy="61135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2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501C9F1-D1F7-35A0-AF51-922ACFA5D48B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785234" y="1706418"/>
              <a:ext cx="6208785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EE3E78F-9AE0-C9B8-92FA-58D8337086F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419558" y="1409806"/>
              <a:ext cx="49250" cy="545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AE280F5-7F7D-6F9E-B61E-7AB3D22DAC01}"/>
                </a:ext>
              </a:extLst>
            </p:cNvPr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638564" y="1386333"/>
              <a:ext cx="48202" cy="52402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141475-0466-C125-6E10-22678C621C20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>
              <a:off x="6857571" y="1385242"/>
              <a:ext cx="49250" cy="5458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E98F563-1199-5F43-FB1F-BB1A38D0052D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5235" y="1336279"/>
              <a:ext cx="6208785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012FA4B7-79C4-62B6-F783-7AAF42C93930}"/>
              </a:ext>
            </a:extLst>
          </p:cNvPr>
          <p:cNvPicPr>
            <a:picLocks noChangeAspect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9672" y="1047247"/>
            <a:ext cx="9339290" cy="36198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FAC8E61-C9DB-C850-A5D0-84270B37E5F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670177" y="2102972"/>
            <a:ext cx="6152135" cy="52821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D5EB21C-DCD7-4939-779B-981149F66E49}"/>
              </a:ext>
            </a:extLst>
          </p:cNvPr>
          <p:cNvSpPr txBox="1"/>
          <p:nvPr/>
        </p:nvSpPr>
        <p:spPr>
          <a:xfrm>
            <a:off x="1609154" y="1650289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학과</a:t>
            </a:r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검색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CB014C0A-827A-FE94-34BC-B223CAF61F3A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650112" y="2957022"/>
            <a:ext cx="6172200" cy="3071191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312938B1-86A6-BCDB-77E1-AA940F31099E}"/>
              </a:ext>
            </a:extLst>
          </p:cNvPr>
          <p:cNvSpPr/>
          <p:nvPr/>
        </p:nvSpPr>
        <p:spPr>
          <a:xfrm>
            <a:off x="3568700" y="3073400"/>
            <a:ext cx="2321686" cy="355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학과</a:t>
            </a:r>
            <a:r>
              <a:rPr kumimoji="1"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리스트</a:t>
            </a:r>
            <a:endParaRPr kumimoji="1" lang="ko-Kore-KR" altLang="en-US" dirty="0">
              <a:solidFill>
                <a:schemeClr val="tx1">
                  <a:lumMod val="65000"/>
                  <a:lumOff val="35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4D90D1E-0AD3-5FCF-4FFE-A3FA9E60CD2A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159941" y="2102972"/>
            <a:ext cx="2165214" cy="392524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F15366D-4975-3C4E-B6AC-E4EED99F85D4}"/>
              </a:ext>
            </a:extLst>
          </p:cNvPr>
          <p:cNvSpPr txBox="1"/>
          <p:nvPr/>
        </p:nvSpPr>
        <p:spPr>
          <a:xfrm>
            <a:off x="8040558" y="1650289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교수</a:t>
            </a:r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검색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AA906B-E2AB-1836-6715-AAD99F93A265}"/>
              </a:ext>
            </a:extLst>
          </p:cNvPr>
          <p:cNvSpPr txBox="1"/>
          <p:nvPr/>
        </p:nvSpPr>
        <p:spPr>
          <a:xfrm>
            <a:off x="8480546" y="2231471"/>
            <a:ext cx="81945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ore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교수명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검색</a:t>
            </a:r>
            <a:endParaRPr kumimoji="1" lang="ko-Kore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878E70-0698-C972-A6CD-ED14B9C019B6}"/>
              </a:ext>
            </a:extLst>
          </p:cNvPr>
          <p:cNvSpPr txBox="1"/>
          <p:nvPr/>
        </p:nvSpPr>
        <p:spPr>
          <a:xfrm>
            <a:off x="8287692" y="2986280"/>
            <a:ext cx="94920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추천 교수</a:t>
            </a:r>
            <a:r>
              <a:rPr kumimoji="1"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(AI)</a:t>
            </a:r>
            <a:endParaRPr kumimoji="1" lang="ko-Kore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CFA845-420F-FAF0-B86C-EF3FF4A8EB15}"/>
              </a:ext>
            </a:extLst>
          </p:cNvPr>
          <p:cNvSpPr/>
          <p:nvPr/>
        </p:nvSpPr>
        <p:spPr>
          <a:xfrm>
            <a:off x="1712817" y="1054106"/>
            <a:ext cx="718345" cy="361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/>
          </a:p>
        </p:txBody>
      </p:sp>
      <p:pic>
        <p:nvPicPr>
          <p:cNvPr id="40" name="Picture 2" descr="가천대 저널리즘MBA 개설…오는 12월 1기 원생 모집 - 르몽드디플로마티크">
            <a:extLst>
              <a:ext uri="{FF2B5EF4-FFF2-40B4-BE49-F238E27FC236}">
                <a16:creationId xmlns:a16="http://schemas.microsoft.com/office/drawing/2014/main" id="{C9C98596-4727-1E18-D785-2D2BFAE14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77" y="993796"/>
            <a:ext cx="582994" cy="5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2BF579CC-C6C9-F93D-D34A-7C1E15FC2BED}"/>
              </a:ext>
            </a:extLst>
          </p:cNvPr>
          <p:cNvSpPr/>
          <p:nvPr/>
        </p:nvSpPr>
        <p:spPr>
          <a:xfrm>
            <a:off x="-3" y="-539748"/>
            <a:ext cx="3920070" cy="5397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UI-03</a:t>
            </a:r>
          </a:p>
          <a:p>
            <a:pPr algn="ctr"/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메인 페이지 화면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382711-2599-92E1-EE65-3E35F097D90D}"/>
              </a:ext>
            </a:extLst>
          </p:cNvPr>
          <p:cNvSpPr/>
          <p:nvPr/>
        </p:nvSpPr>
        <p:spPr>
          <a:xfrm>
            <a:off x="8661899" y="-548769"/>
            <a:ext cx="3524253" cy="539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UC-103</a:t>
            </a:r>
          </a:p>
        </p:txBody>
      </p:sp>
    </p:spTree>
    <p:extLst>
      <p:ext uri="{BB962C8B-B14F-4D97-AF65-F5344CB8AC3E}">
        <p14:creationId xmlns:p14="http://schemas.microsoft.com/office/powerpoint/2010/main" val="19851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dge Browser" descr="&lt;SmartSettings&gt;&lt;SmartResize enabled=&quot;True&quot; minWidth=&quot;270&quot; minHeight=&quot;70&quot; /&gt;&lt;/SmartSettings&gt;">
            <a:extLst>
              <a:ext uri="{FF2B5EF4-FFF2-40B4-BE49-F238E27FC236}">
                <a16:creationId xmlns:a16="http://schemas.microsoft.com/office/drawing/2014/main" id="{D50D5097-675A-64CB-6AEB-65DD57EFDE0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92346" y="421217"/>
            <a:ext cx="9406133" cy="6015565"/>
            <a:chOff x="785234" y="1336279"/>
            <a:chExt cx="6208786" cy="4136810"/>
          </a:xfrm>
        </p:grpSpPr>
        <p:sp>
          <p:nvSpPr>
            <p:cNvPr id="3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B48F329-7589-E6F4-DECA-B02824C29FF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785235" y="1336279"/>
              <a:ext cx="6208785" cy="4136809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ool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1AC97A-5667-DAE3-9345-FB179A1EBBE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85234" y="1488787"/>
              <a:ext cx="6208785" cy="21763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Back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E01CAC7-8EF0-8B63-4B45-8B94FAADA8D3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853728" y="1549159"/>
              <a:ext cx="94309" cy="91703"/>
            </a:xfrm>
            <a:custGeom>
              <a:avLst/>
              <a:gdLst>
                <a:gd name="T0" fmla="*/ 90 w 90"/>
                <a:gd name="T1" fmla="*/ 39 h 84"/>
                <a:gd name="T2" fmla="*/ 90 w 90"/>
                <a:gd name="T3" fmla="*/ 45 h 84"/>
                <a:gd name="T4" fmla="*/ 11 w 90"/>
                <a:gd name="T5" fmla="*/ 45 h 84"/>
                <a:gd name="T6" fmla="*/ 46 w 90"/>
                <a:gd name="T7" fmla="*/ 80 h 84"/>
                <a:gd name="T8" fmla="*/ 42 w 90"/>
                <a:gd name="T9" fmla="*/ 84 h 84"/>
                <a:gd name="T10" fmla="*/ 0 w 90"/>
                <a:gd name="T11" fmla="*/ 42 h 84"/>
                <a:gd name="T12" fmla="*/ 42 w 90"/>
                <a:gd name="T13" fmla="*/ 0 h 84"/>
                <a:gd name="T14" fmla="*/ 46 w 90"/>
                <a:gd name="T15" fmla="*/ 4 h 84"/>
                <a:gd name="T16" fmla="*/ 11 w 90"/>
                <a:gd name="T17" fmla="*/ 39 h 84"/>
                <a:gd name="T18" fmla="*/ 90 w 90"/>
                <a:gd name="T19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90" y="39"/>
                  </a:moveTo>
                  <a:lnTo>
                    <a:pt x="90" y="45"/>
                  </a:lnTo>
                  <a:lnTo>
                    <a:pt x="11" y="45"/>
                  </a:lnTo>
                  <a:lnTo>
                    <a:pt x="46" y="80"/>
                  </a:lnTo>
                  <a:lnTo>
                    <a:pt x="42" y="84"/>
                  </a:lnTo>
                  <a:lnTo>
                    <a:pt x="0" y="42"/>
                  </a:lnTo>
                  <a:lnTo>
                    <a:pt x="42" y="0"/>
                  </a:lnTo>
                  <a:lnTo>
                    <a:pt x="46" y="4"/>
                  </a:lnTo>
                  <a:lnTo>
                    <a:pt x="11" y="39"/>
                  </a:lnTo>
                  <a:lnTo>
                    <a:pt x="9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Forward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D046C9D-B98F-7128-46D8-A36E99C1E71D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1079020" y="1549159"/>
              <a:ext cx="94309" cy="91703"/>
            </a:xfrm>
            <a:custGeom>
              <a:avLst/>
              <a:gdLst>
                <a:gd name="T0" fmla="*/ 49 w 90"/>
                <a:gd name="T1" fmla="*/ 0 h 84"/>
                <a:gd name="T2" fmla="*/ 90 w 90"/>
                <a:gd name="T3" fmla="*/ 42 h 84"/>
                <a:gd name="T4" fmla="*/ 49 w 90"/>
                <a:gd name="T5" fmla="*/ 84 h 84"/>
                <a:gd name="T6" fmla="*/ 45 w 90"/>
                <a:gd name="T7" fmla="*/ 80 h 84"/>
                <a:gd name="T8" fmla="*/ 79 w 90"/>
                <a:gd name="T9" fmla="*/ 45 h 84"/>
                <a:gd name="T10" fmla="*/ 0 w 90"/>
                <a:gd name="T11" fmla="*/ 45 h 84"/>
                <a:gd name="T12" fmla="*/ 0 w 90"/>
                <a:gd name="T13" fmla="*/ 39 h 84"/>
                <a:gd name="T14" fmla="*/ 79 w 90"/>
                <a:gd name="T15" fmla="*/ 39 h 84"/>
                <a:gd name="T16" fmla="*/ 45 w 90"/>
                <a:gd name="T17" fmla="*/ 4 h 84"/>
                <a:gd name="T18" fmla="*/ 49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9" y="0"/>
                  </a:moveTo>
                  <a:lnTo>
                    <a:pt x="90" y="42"/>
                  </a:lnTo>
                  <a:lnTo>
                    <a:pt x="49" y="84"/>
                  </a:lnTo>
                  <a:lnTo>
                    <a:pt x="45" y="80"/>
                  </a:lnTo>
                  <a:lnTo>
                    <a:pt x="79" y="45"/>
                  </a:lnTo>
                  <a:lnTo>
                    <a:pt x="0" y="45"/>
                  </a:lnTo>
                  <a:lnTo>
                    <a:pt x="0" y="39"/>
                  </a:lnTo>
                  <a:lnTo>
                    <a:pt x="79" y="39"/>
                  </a:lnTo>
                  <a:lnTo>
                    <a:pt x="45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fresh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0BF248A-FA7F-7F86-3B63-C996D2840E7A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1309553" y="1544792"/>
              <a:ext cx="94309" cy="100436"/>
            </a:xfrm>
            <a:custGeom>
              <a:avLst/>
              <a:gdLst>
                <a:gd name="T0" fmla="*/ 357 w 563"/>
                <a:gd name="T1" fmla="*/ 10 h 563"/>
                <a:gd name="T2" fmla="*/ 440 w 563"/>
                <a:gd name="T3" fmla="*/ 49 h 563"/>
                <a:gd name="T4" fmla="*/ 506 w 563"/>
                <a:gd name="T5" fmla="*/ 111 h 563"/>
                <a:gd name="T6" fmla="*/ 548 w 563"/>
                <a:gd name="T7" fmla="*/ 191 h 563"/>
                <a:gd name="T8" fmla="*/ 563 w 563"/>
                <a:gd name="T9" fmla="*/ 281 h 563"/>
                <a:gd name="T10" fmla="*/ 553 w 563"/>
                <a:gd name="T11" fmla="*/ 356 h 563"/>
                <a:gd name="T12" fmla="*/ 525 w 563"/>
                <a:gd name="T13" fmla="*/ 424 h 563"/>
                <a:gd name="T14" fmla="*/ 481 w 563"/>
                <a:gd name="T15" fmla="*/ 481 h 563"/>
                <a:gd name="T16" fmla="*/ 424 w 563"/>
                <a:gd name="T17" fmla="*/ 525 h 563"/>
                <a:gd name="T18" fmla="*/ 357 w 563"/>
                <a:gd name="T19" fmla="*/ 553 h 563"/>
                <a:gd name="T20" fmla="*/ 282 w 563"/>
                <a:gd name="T21" fmla="*/ 563 h 563"/>
                <a:gd name="T22" fmla="*/ 207 w 563"/>
                <a:gd name="T23" fmla="*/ 553 h 563"/>
                <a:gd name="T24" fmla="*/ 140 w 563"/>
                <a:gd name="T25" fmla="*/ 525 h 563"/>
                <a:gd name="T26" fmla="*/ 82 w 563"/>
                <a:gd name="T27" fmla="*/ 481 h 563"/>
                <a:gd name="T28" fmla="*/ 38 w 563"/>
                <a:gd name="T29" fmla="*/ 424 h 563"/>
                <a:gd name="T30" fmla="*/ 10 w 563"/>
                <a:gd name="T31" fmla="*/ 356 h 563"/>
                <a:gd name="T32" fmla="*/ 0 w 563"/>
                <a:gd name="T33" fmla="*/ 281 h 563"/>
                <a:gd name="T34" fmla="*/ 10 w 563"/>
                <a:gd name="T35" fmla="*/ 207 h 563"/>
                <a:gd name="T36" fmla="*/ 39 w 563"/>
                <a:gd name="T37" fmla="*/ 138 h 563"/>
                <a:gd name="T38" fmla="*/ 85 w 563"/>
                <a:gd name="T39" fmla="*/ 80 h 563"/>
                <a:gd name="T40" fmla="*/ 146 w 563"/>
                <a:gd name="T41" fmla="*/ 35 h 563"/>
                <a:gd name="T42" fmla="*/ 71 w 563"/>
                <a:gd name="T43" fmla="*/ 35 h 563"/>
                <a:gd name="T44" fmla="*/ 71 w 563"/>
                <a:gd name="T45" fmla="*/ 0 h 563"/>
                <a:gd name="T46" fmla="*/ 211 w 563"/>
                <a:gd name="T47" fmla="*/ 0 h 563"/>
                <a:gd name="T48" fmla="*/ 211 w 563"/>
                <a:gd name="T49" fmla="*/ 141 h 563"/>
                <a:gd name="T50" fmla="*/ 176 w 563"/>
                <a:gd name="T51" fmla="*/ 141 h 563"/>
                <a:gd name="T52" fmla="*/ 176 w 563"/>
                <a:gd name="T53" fmla="*/ 59 h 563"/>
                <a:gd name="T54" fmla="*/ 118 w 563"/>
                <a:gd name="T55" fmla="*/ 98 h 563"/>
                <a:gd name="T56" fmla="*/ 74 w 563"/>
                <a:gd name="T57" fmla="*/ 150 h 563"/>
                <a:gd name="T58" fmla="*/ 45 w 563"/>
                <a:gd name="T59" fmla="*/ 212 h 563"/>
                <a:gd name="T60" fmla="*/ 35 w 563"/>
                <a:gd name="T61" fmla="*/ 281 h 563"/>
                <a:gd name="T62" fmla="*/ 44 w 563"/>
                <a:gd name="T63" fmla="*/ 347 h 563"/>
                <a:gd name="T64" fmla="*/ 69 w 563"/>
                <a:gd name="T65" fmla="*/ 406 h 563"/>
                <a:gd name="T66" fmla="*/ 108 w 563"/>
                <a:gd name="T67" fmla="*/ 456 h 563"/>
                <a:gd name="T68" fmla="*/ 158 w 563"/>
                <a:gd name="T69" fmla="*/ 494 h 563"/>
                <a:gd name="T70" fmla="*/ 216 w 563"/>
                <a:gd name="T71" fmla="*/ 519 h 563"/>
                <a:gd name="T72" fmla="*/ 282 w 563"/>
                <a:gd name="T73" fmla="*/ 528 h 563"/>
                <a:gd name="T74" fmla="*/ 347 w 563"/>
                <a:gd name="T75" fmla="*/ 519 h 563"/>
                <a:gd name="T76" fmla="*/ 406 w 563"/>
                <a:gd name="T77" fmla="*/ 494 h 563"/>
                <a:gd name="T78" fmla="*/ 456 w 563"/>
                <a:gd name="T79" fmla="*/ 456 h 563"/>
                <a:gd name="T80" fmla="*/ 495 w 563"/>
                <a:gd name="T81" fmla="*/ 406 h 563"/>
                <a:gd name="T82" fmla="*/ 519 w 563"/>
                <a:gd name="T83" fmla="*/ 347 h 563"/>
                <a:gd name="T84" fmla="*/ 528 w 563"/>
                <a:gd name="T85" fmla="*/ 281 h 563"/>
                <a:gd name="T86" fmla="*/ 515 w 563"/>
                <a:gd name="T87" fmla="*/ 202 h 563"/>
                <a:gd name="T88" fmla="*/ 478 w 563"/>
                <a:gd name="T89" fmla="*/ 132 h 563"/>
                <a:gd name="T90" fmla="*/ 421 w 563"/>
                <a:gd name="T91" fmla="*/ 78 h 563"/>
                <a:gd name="T92" fmla="*/ 348 w 563"/>
                <a:gd name="T93" fmla="*/ 44 h 563"/>
                <a:gd name="T94" fmla="*/ 357 w 563"/>
                <a:gd name="T95" fmla="*/ 1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63" h="563">
                  <a:moveTo>
                    <a:pt x="357" y="10"/>
                  </a:moveTo>
                  <a:cubicBezTo>
                    <a:pt x="387" y="18"/>
                    <a:pt x="415" y="31"/>
                    <a:pt x="440" y="49"/>
                  </a:cubicBezTo>
                  <a:cubicBezTo>
                    <a:pt x="466" y="66"/>
                    <a:pt x="488" y="87"/>
                    <a:pt x="506" y="111"/>
                  </a:cubicBezTo>
                  <a:cubicBezTo>
                    <a:pt x="524" y="135"/>
                    <a:pt x="538" y="161"/>
                    <a:pt x="548" y="191"/>
                  </a:cubicBezTo>
                  <a:cubicBezTo>
                    <a:pt x="558" y="220"/>
                    <a:pt x="563" y="250"/>
                    <a:pt x="563" y="281"/>
                  </a:cubicBezTo>
                  <a:cubicBezTo>
                    <a:pt x="563" y="307"/>
                    <a:pt x="560" y="332"/>
                    <a:pt x="553" y="356"/>
                  </a:cubicBezTo>
                  <a:cubicBezTo>
                    <a:pt x="547" y="380"/>
                    <a:pt x="537" y="403"/>
                    <a:pt x="525" y="424"/>
                  </a:cubicBezTo>
                  <a:cubicBezTo>
                    <a:pt x="513" y="445"/>
                    <a:pt x="498" y="464"/>
                    <a:pt x="481" y="481"/>
                  </a:cubicBezTo>
                  <a:cubicBezTo>
                    <a:pt x="464" y="498"/>
                    <a:pt x="445" y="513"/>
                    <a:pt x="424" y="525"/>
                  </a:cubicBezTo>
                  <a:cubicBezTo>
                    <a:pt x="403" y="537"/>
                    <a:pt x="381" y="546"/>
                    <a:pt x="357" y="553"/>
                  </a:cubicBezTo>
                  <a:cubicBezTo>
                    <a:pt x="333" y="560"/>
                    <a:pt x="308" y="563"/>
                    <a:pt x="282" y="563"/>
                  </a:cubicBezTo>
                  <a:cubicBezTo>
                    <a:pt x="256" y="563"/>
                    <a:pt x="231" y="560"/>
                    <a:pt x="207" y="553"/>
                  </a:cubicBezTo>
                  <a:cubicBezTo>
                    <a:pt x="183" y="546"/>
                    <a:pt x="160" y="537"/>
                    <a:pt x="140" y="525"/>
                  </a:cubicBezTo>
                  <a:cubicBezTo>
                    <a:pt x="119" y="513"/>
                    <a:pt x="100" y="498"/>
                    <a:pt x="82" y="481"/>
                  </a:cubicBezTo>
                  <a:cubicBezTo>
                    <a:pt x="65" y="464"/>
                    <a:pt x="51" y="445"/>
                    <a:pt x="38" y="424"/>
                  </a:cubicBezTo>
                  <a:cubicBezTo>
                    <a:pt x="26" y="403"/>
                    <a:pt x="17" y="380"/>
                    <a:pt x="10" y="356"/>
                  </a:cubicBezTo>
                  <a:cubicBezTo>
                    <a:pt x="3" y="332"/>
                    <a:pt x="0" y="307"/>
                    <a:pt x="0" y="281"/>
                  </a:cubicBezTo>
                  <a:cubicBezTo>
                    <a:pt x="0" y="256"/>
                    <a:pt x="3" y="231"/>
                    <a:pt x="10" y="207"/>
                  </a:cubicBezTo>
                  <a:cubicBezTo>
                    <a:pt x="17" y="182"/>
                    <a:pt x="27" y="160"/>
                    <a:pt x="39" y="138"/>
                  </a:cubicBezTo>
                  <a:cubicBezTo>
                    <a:pt x="52" y="117"/>
                    <a:pt x="67" y="97"/>
                    <a:pt x="85" y="80"/>
                  </a:cubicBezTo>
                  <a:cubicBezTo>
                    <a:pt x="103" y="62"/>
                    <a:pt x="123" y="47"/>
                    <a:pt x="146" y="35"/>
                  </a:cubicBezTo>
                  <a:lnTo>
                    <a:pt x="71" y="35"/>
                  </a:lnTo>
                  <a:lnTo>
                    <a:pt x="71" y="0"/>
                  </a:lnTo>
                  <a:lnTo>
                    <a:pt x="211" y="0"/>
                  </a:lnTo>
                  <a:lnTo>
                    <a:pt x="211" y="141"/>
                  </a:lnTo>
                  <a:lnTo>
                    <a:pt x="176" y="141"/>
                  </a:lnTo>
                  <a:lnTo>
                    <a:pt x="176" y="59"/>
                  </a:lnTo>
                  <a:cubicBezTo>
                    <a:pt x="155" y="69"/>
                    <a:pt x="135" y="82"/>
                    <a:pt x="118" y="98"/>
                  </a:cubicBezTo>
                  <a:cubicBezTo>
                    <a:pt x="101" y="113"/>
                    <a:pt x="86" y="130"/>
                    <a:pt x="74" y="150"/>
                  </a:cubicBezTo>
                  <a:cubicBezTo>
                    <a:pt x="61" y="169"/>
                    <a:pt x="52" y="190"/>
                    <a:pt x="45" y="212"/>
                  </a:cubicBezTo>
                  <a:cubicBezTo>
                    <a:pt x="39" y="235"/>
                    <a:pt x="35" y="258"/>
                    <a:pt x="35" y="281"/>
                  </a:cubicBezTo>
                  <a:cubicBezTo>
                    <a:pt x="35" y="304"/>
                    <a:pt x="38" y="326"/>
                    <a:pt x="44" y="347"/>
                  </a:cubicBezTo>
                  <a:cubicBezTo>
                    <a:pt x="50" y="368"/>
                    <a:pt x="58" y="387"/>
                    <a:pt x="69" y="406"/>
                  </a:cubicBezTo>
                  <a:cubicBezTo>
                    <a:pt x="80" y="424"/>
                    <a:pt x="93" y="441"/>
                    <a:pt x="108" y="456"/>
                  </a:cubicBezTo>
                  <a:cubicBezTo>
                    <a:pt x="123" y="471"/>
                    <a:pt x="139" y="483"/>
                    <a:pt x="158" y="494"/>
                  </a:cubicBezTo>
                  <a:cubicBezTo>
                    <a:pt x="176" y="505"/>
                    <a:pt x="195" y="513"/>
                    <a:pt x="216" y="519"/>
                  </a:cubicBezTo>
                  <a:cubicBezTo>
                    <a:pt x="237" y="525"/>
                    <a:pt x="259" y="528"/>
                    <a:pt x="282" y="528"/>
                  </a:cubicBezTo>
                  <a:cubicBezTo>
                    <a:pt x="304" y="528"/>
                    <a:pt x="326" y="525"/>
                    <a:pt x="347" y="519"/>
                  </a:cubicBezTo>
                  <a:cubicBezTo>
                    <a:pt x="368" y="513"/>
                    <a:pt x="388" y="505"/>
                    <a:pt x="406" y="494"/>
                  </a:cubicBezTo>
                  <a:cubicBezTo>
                    <a:pt x="424" y="483"/>
                    <a:pt x="441" y="471"/>
                    <a:pt x="456" y="456"/>
                  </a:cubicBezTo>
                  <a:cubicBezTo>
                    <a:pt x="471" y="441"/>
                    <a:pt x="484" y="424"/>
                    <a:pt x="495" y="406"/>
                  </a:cubicBezTo>
                  <a:cubicBezTo>
                    <a:pt x="505" y="387"/>
                    <a:pt x="514" y="368"/>
                    <a:pt x="519" y="347"/>
                  </a:cubicBezTo>
                  <a:cubicBezTo>
                    <a:pt x="525" y="326"/>
                    <a:pt x="528" y="304"/>
                    <a:pt x="528" y="281"/>
                  </a:cubicBezTo>
                  <a:cubicBezTo>
                    <a:pt x="528" y="254"/>
                    <a:pt x="524" y="227"/>
                    <a:pt x="515" y="202"/>
                  </a:cubicBezTo>
                  <a:cubicBezTo>
                    <a:pt x="506" y="176"/>
                    <a:pt x="494" y="153"/>
                    <a:pt x="478" y="132"/>
                  </a:cubicBezTo>
                  <a:cubicBezTo>
                    <a:pt x="462" y="111"/>
                    <a:pt x="443" y="93"/>
                    <a:pt x="421" y="78"/>
                  </a:cubicBezTo>
                  <a:cubicBezTo>
                    <a:pt x="398" y="63"/>
                    <a:pt x="374" y="51"/>
                    <a:pt x="348" y="44"/>
                  </a:cubicBezTo>
                  <a:lnTo>
                    <a:pt x="357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Toolbar Separator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A21DF52-C639-35F8-F479-090FF150352A}"/>
                </a:ext>
              </a:extLst>
            </p:cNvPr>
            <p:cNvCxnSpPr>
              <a:cxnSpLocks noChangeAspect="1"/>
            </p:cNvCxnSpPr>
            <p:nvPr>
              <p:custDataLst>
                <p:tags r:id="rId7"/>
              </p:custDataLst>
            </p:nvPr>
          </p:nvCxnSpPr>
          <p:spPr>
            <a:xfrm>
              <a:off x="1536942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ddress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FF0D655-74E5-28DD-C6EF-B0907891BD2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40087" y="1523143"/>
              <a:ext cx="4225109" cy="135458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680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example.com</a:t>
              </a:r>
            </a:p>
          </p:txBody>
        </p:sp>
        <p:sp>
          <p:nvSpPr>
            <p:cNvPr id="10" name="Bookmark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51FB77-E519-ED48-4320-39E828D83A58}"/>
                </a:ext>
              </a:extLst>
            </p:cNvPr>
            <p:cNvSpPr>
              <a:spLocks noChangeAspect="1"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765196" y="1548613"/>
              <a:ext cx="96404" cy="92795"/>
            </a:xfrm>
            <a:custGeom>
              <a:avLst/>
              <a:gdLst>
                <a:gd name="T0" fmla="*/ 80 w 572"/>
                <a:gd name="T1" fmla="*/ 0 h 527"/>
                <a:gd name="T2" fmla="*/ 80 w 572"/>
                <a:gd name="T3" fmla="*/ 44 h 527"/>
                <a:gd name="T4" fmla="*/ 0 w 572"/>
                <a:gd name="T5" fmla="*/ 44 h 527"/>
                <a:gd name="T6" fmla="*/ 0 w 572"/>
                <a:gd name="T7" fmla="*/ 527 h 527"/>
                <a:gd name="T8" fmla="*/ 572 w 572"/>
                <a:gd name="T9" fmla="*/ 526 h 527"/>
                <a:gd name="T10" fmla="*/ 572 w 572"/>
                <a:gd name="T11" fmla="*/ 43 h 527"/>
                <a:gd name="T12" fmla="*/ 492 w 572"/>
                <a:gd name="T13" fmla="*/ 47 h 527"/>
                <a:gd name="T14" fmla="*/ 492 w 572"/>
                <a:gd name="T15" fmla="*/ 0 h 527"/>
                <a:gd name="T16" fmla="*/ 475 w 572"/>
                <a:gd name="T17" fmla="*/ 0 h 527"/>
                <a:gd name="T18" fmla="*/ 286 w 572"/>
                <a:gd name="T19" fmla="*/ 61 h 527"/>
                <a:gd name="T20" fmla="*/ 97 w 572"/>
                <a:gd name="T21" fmla="*/ 0 h 527"/>
                <a:gd name="T22" fmla="*/ 80 w 572"/>
                <a:gd name="T23" fmla="*/ 0 h 527"/>
                <a:gd name="T24" fmla="*/ 457 w 572"/>
                <a:gd name="T25" fmla="*/ 35 h 527"/>
                <a:gd name="T26" fmla="*/ 457 w 572"/>
                <a:gd name="T27" fmla="*/ 431 h 527"/>
                <a:gd name="T28" fmla="*/ 304 w 572"/>
                <a:gd name="T29" fmla="*/ 475 h 527"/>
                <a:gd name="T30" fmla="*/ 304 w 572"/>
                <a:gd name="T31" fmla="*/ 92 h 527"/>
                <a:gd name="T32" fmla="*/ 457 w 572"/>
                <a:gd name="T33" fmla="*/ 35 h 527"/>
                <a:gd name="T34" fmla="*/ 115 w 572"/>
                <a:gd name="T35" fmla="*/ 35 h 527"/>
                <a:gd name="T36" fmla="*/ 268 w 572"/>
                <a:gd name="T37" fmla="*/ 92 h 527"/>
                <a:gd name="T38" fmla="*/ 268 w 572"/>
                <a:gd name="T39" fmla="*/ 474 h 527"/>
                <a:gd name="T40" fmla="*/ 115 w 572"/>
                <a:gd name="T41" fmla="*/ 431 h 527"/>
                <a:gd name="T42" fmla="*/ 115 w 572"/>
                <a:gd name="T43" fmla="*/ 35 h 527"/>
                <a:gd name="T44" fmla="*/ 35 w 572"/>
                <a:gd name="T45" fmla="*/ 79 h 527"/>
                <a:gd name="T46" fmla="*/ 80 w 572"/>
                <a:gd name="T47" fmla="*/ 79 h 527"/>
                <a:gd name="T48" fmla="*/ 80 w 572"/>
                <a:gd name="T49" fmla="*/ 466 h 527"/>
                <a:gd name="T50" fmla="*/ 97 w 572"/>
                <a:gd name="T51" fmla="*/ 466 h 527"/>
                <a:gd name="T52" fmla="*/ 238 w 572"/>
                <a:gd name="T53" fmla="*/ 495 h 527"/>
                <a:gd name="T54" fmla="*/ 35 w 572"/>
                <a:gd name="T55" fmla="*/ 492 h 527"/>
                <a:gd name="T56" fmla="*/ 35 w 572"/>
                <a:gd name="T57" fmla="*/ 79 h 527"/>
                <a:gd name="T58" fmla="*/ 537 w 572"/>
                <a:gd name="T59" fmla="*/ 80 h 527"/>
                <a:gd name="T60" fmla="*/ 537 w 572"/>
                <a:gd name="T61" fmla="*/ 492 h 527"/>
                <a:gd name="T62" fmla="*/ 335 w 572"/>
                <a:gd name="T63" fmla="*/ 496 h 527"/>
                <a:gd name="T64" fmla="*/ 475 w 572"/>
                <a:gd name="T65" fmla="*/ 466 h 527"/>
                <a:gd name="T66" fmla="*/ 492 w 572"/>
                <a:gd name="T67" fmla="*/ 466 h 527"/>
                <a:gd name="T68" fmla="*/ 492 w 572"/>
                <a:gd name="T69" fmla="*/ 448 h 527"/>
                <a:gd name="T70" fmla="*/ 492 w 572"/>
                <a:gd name="T71" fmla="*/ 82 h 527"/>
                <a:gd name="T72" fmla="*/ 537 w 572"/>
                <a:gd name="T73" fmla="*/ 8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527">
                  <a:moveTo>
                    <a:pt x="80" y="0"/>
                  </a:moveTo>
                  <a:lnTo>
                    <a:pt x="80" y="44"/>
                  </a:lnTo>
                  <a:cubicBezTo>
                    <a:pt x="49" y="43"/>
                    <a:pt x="28" y="44"/>
                    <a:pt x="0" y="44"/>
                  </a:cubicBezTo>
                  <a:lnTo>
                    <a:pt x="0" y="527"/>
                  </a:lnTo>
                  <a:lnTo>
                    <a:pt x="572" y="526"/>
                  </a:lnTo>
                  <a:lnTo>
                    <a:pt x="572" y="43"/>
                  </a:lnTo>
                  <a:cubicBezTo>
                    <a:pt x="545" y="44"/>
                    <a:pt x="517" y="45"/>
                    <a:pt x="492" y="47"/>
                  </a:cubicBezTo>
                  <a:lnTo>
                    <a:pt x="492" y="0"/>
                  </a:lnTo>
                  <a:lnTo>
                    <a:pt x="475" y="0"/>
                  </a:lnTo>
                  <a:cubicBezTo>
                    <a:pt x="377" y="0"/>
                    <a:pt x="333" y="34"/>
                    <a:pt x="286" y="61"/>
                  </a:cubicBezTo>
                  <a:cubicBezTo>
                    <a:pt x="241" y="34"/>
                    <a:pt x="185" y="0"/>
                    <a:pt x="97" y="0"/>
                  </a:cubicBezTo>
                  <a:lnTo>
                    <a:pt x="80" y="0"/>
                  </a:lnTo>
                  <a:close/>
                  <a:moveTo>
                    <a:pt x="457" y="35"/>
                  </a:moveTo>
                  <a:lnTo>
                    <a:pt x="457" y="431"/>
                  </a:lnTo>
                  <a:cubicBezTo>
                    <a:pt x="384" y="433"/>
                    <a:pt x="341" y="449"/>
                    <a:pt x="304" y="475"/>
                  </a:cubicBezTo>
                  <a:lnTo>
                    <a:pt x="304" y="92"/>
                  </a:lnTo>
                  <a:cubicBezTo>
                    <a:pt x="349" y="65"/>
                    <a:pt x="380" y="39"/>
                    <a:pt x="457" y="35"/>
                  </a:cubicBezTo>
                  <a:close/>
                  <a:moveTo>
                    <a:pt x="115" y="35"/>
                  </a:moveTo>
                  <a:cubicBezTo>
                    <a:pt x="183" y="40"/>
                    <a:pt x="227" y="67"/>
                    <a:pt x="268" y="92"/>
                  </a:cubicBezTo>
                  <a:lnTo>
                    <a:pt x="268" y="474"/>
                  </a:lnTo>
                  <a:cubicBezTo>
                    <a:pt x="234" y="450"/>
                    <a:pt x="201" y="433"/>
                    <a:pt x="115" y="431"/>
                  </a:cubicBezTo>
                  <a:lnTo>
                    <a:pt x="115" y="35"/>
                  </a:lnTo>
                  <a:close/>
                  <a:moveTo>
                    <a:pt x="35" y="79"/>
                  </a:moveTo>
                  <a:cubicBezTo>
                    <a:pt x="51" y="79"/>
                    <a:pt x="66" y="79"/>
                    <a:pt x="80" y="79"/>
                  </a:cubicBezTo>
                  <a:lnTo>
                    <a:pt x="80" y="466"/>
                  </a:lnTo>
                  <a:lnTo>
                    <a:pt x="97" y="466"/>
                  </a:lnTo>
                  <a:cubicBezTo>
                    <a:pt x="182" y="466"/>
                    <a:pt x="210" y="475"/>
                    <a:pt x="238" y="495"/>
                  </a:cubicBezTo>
                  <a:cubicBezTo>
                    <a:pt x="170" y="494"/>
                    <a:pt x="103" y="493"/>
                    <a:pt x="35" y="492"/>
                  </a:cubicBezTo>
                  <a:lnTo>
                    <a:pt x="35" y="79"/>
                  </a:lnTo>
                  <a:close/>
                  <a:moveTo>
                    <a:pt x="537" y="80"/>
                  </a:moveTo>
                  <a:lnTo>
                    <a:pt x="537" y="492"/>
                  </a:lnTo>
                  <a:cubicBezTo>
                    <a:pt x="470" y="495"/>
                    <a:pt x="403" y="495"/>
                    <a:pt x="335" y="496"/>
                  </a:cubicBezTo>
                  <a:cubicBezTo>
                    <a:pt x="368" y="476"/>
                    <a:pt x="404" y="466"/>
                    <a:pt x="475" y="466"/>
                  </a:cubicBezTo>
                  <a:lnTo>
                    <a:pt x="492" y="466"/>
                  </a:lnTo>
                  <a:lnTo>
                    <a:pt x="492" y="448"/>
                  </a:lnTo>
                  <a:lnTo>
                    <a:pt x="492" y="82"/>
                  </a:lnTo>
                  <a:cubicBezTo>
                    <a:pt x="506" y="81"/>
                    <a:pt x="521" y="81"/>
                    <a:pt x="537" y="80"/>
                  </a:cubicBezTo>
                  <a:close/>
                </a:path>
              </a:pathLst>
            </a:custGeom>
            <a:solidFill>
              <a:srgbClr val="6666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avori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885770A-860E-1E3C-1697-06CB56B96CC5}"/>
                </a:ext>
              </a:extLst>
            </p:cNvPr>
            <p:cNvSpPr>
              <a:spLocks noChangeAspect="1"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5912947" y="1544792"/>
              <a:ext cx="95357" cy="100436"/>
            </a:xfrm>
            <a:custGeom>
              <a:avLst/>
              <a:gdLst>
                <a:gd name="T0" fmla="*/ 390 w 563"/>
                <a:gd name="T1" fmla="*/ 345 h 563"/>
                <a:gd name="T2" fmla="*/ 458 w 563"/>
                <a:gd name="T3" fmla="*/ 563 h 563"/>
                <a:gd name="T4" fmla="*/ 282 w 563"/>
                <a:gd name="T5" fmla="*/ 428 h 563"/>
                <a:gd name="T6" fmla="*/ 106 w 563"/>
                <a:gd name="T7" fmla="*/ 563 h 563"/>
                <a:gd name="T8" fmla="*/ 174 w 563"/>
                <a:gd name="T9" fmla="*/ 345 h 563"/>
                <a:gd name="T10" fmla="*/ 0 w 563"/>
                <a:gd name="T11" fmla="*/ 211 h 563"/>
                <a:gd name="T12" fmla="*/ 216 w 563"/>
                <a:gd name="T13" fmla="*/ 211 h 563"/>
                <a:gd name="T14" fmla="*/ 282 w 563"/>
                <a:gd name="T15" fmla="*/ 0 h 563"/>
                <a:gd name="T16" fmla="*/ 348 w 563"/>
                <a:gd name="T17" fmla="*/ 211 h 563"/>
                <a:gd name="T18" fmla="*/ 563 w 563"/>
                <a:gd name="T19" fmla="*/ 211 h 563"/>
                <a:gd name="T20" fmla="*/ 390 w 563"/>
                <a:gd name="T21" fmla="*/ 345 h 563"/>
                <a:gd name="T22" fmla="*/ 391 w 563"/>
                <a:gd name="T23" fmla="*/ 467 h 563"/>
                <a:gd name="T24" fmla="*/ 370 w 563"/>
                <a:gd name="T25" fmla="*/ 399 h 563"/>
                <a:gd name="T26" fmla="*/ 349 w 563"/>
                <a:gd name="T27" fmla="*/ 332 h 563"/>
                <a:gd name="T28" fmla="*/ 404 w 563"/>
                <a:gd name="T29" fmla="*/ 289 h 563"/>
                <a:gd name="T30" fmla="*/ 460 w 563"/>
                <a:gd name="T31" fmla="*/ 246 h 563"/>
                <a:gd name="T32" fmla="*/ 322 w 563"/>
                <a:gd name="T33" fmla="*/ 246 h 563"/>
                <a:gd name="T34" fmla="*/ 282 w 563"/>
                <a:gd name="T35" fmla="*/ 118 h 563"/>
                <a:gd name="T36" fmla="*/ 242 w 563"/>
                <a:gd name="T37" fmla="*/ 246 h 563"/>
                <a:gd name="T38" fmla="*/ 103 w 563"/>
                <a:gd name="T39" fmla="*/ 246 h 563"/>
                <a:gd name="T40" fmla="*/ 159 w 563"/>
                <a:gd name="T41" fmla="*/ 289 h 563"/>
                <a:gd name="T42" fmla="*/ 215 w 563"/>
                <a:gd name="T43" fmla="*/ 332 h 563"/>
                <a:gd name="T44" fmla="*/ 193 w 563"/>
                <a:gd name="T45" fmla="*/ 399 h 563"/>
                <a:gd name="T46" fmla="*/ 173 w 563"/>
                <a:gd name="T47" fmla="*/ 467 h 563"/>
                <a:gd name="T48" fmla="*/ 282 w 563"/>
                <a:gd name="T49" fmla="*/ 383 h 563"/>
                <a:gd name="T50" fmla="*/ 391 w 563"/>
                <a:gd name="T51" fmla="*/ 46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3" h="563">
                  <a:moveTo>
                    <a:pt x="390" y="345"/>
                  </a:moveTo>
                  <a:lnTo>
                    <a:pt x="458" y="563"/>
                  </a:lnTo>
                  <a:lnTo>
                    <a:pt x="282" y="428"/>
                  </a:lnTo>
                  <a:lnTo>
                    <a:pt x="106" y="563"/>
                  </a:lnTo>
                  <a:lnTo>
                    <a:pt x="174" y="345"/>
                  </a:lnTo>
                  <a:lnTo>
                    <a:pt x="0" y="211"/>
                  </a:lnTo>
                  <a:lnTo>
                    <a:pt x="216" y="211"/>
                  </a:lnTo>
                  <a:lnTo>
                    <a:pt x="282" y="0"/>
                  </a:lnTo>
                  <a:lnTo>
                    <a:pt x="348" y="211"/>
                  </a:lnTo>
                  <a:lnTo>
                    <a:pt x="563" y="211"/>
                  </a:lnTo>
                  <a:lnTo>
                    <a:pt x="390" y="345"/>
                  </a:lnTo>
                  <a:close/>
                  <a:moveTo>
                    <a:pt x="391" y="467"/>
                  </a:moveTo>
                  <a:cubicBezTo>
                    <a:pt x="384" y="445"/>
                    <a:pt x="377" y="422"/>
                    <a:pt x="370" y="399"/>
                  </a:cubicBezTo>
                  <a:cubicBezTo>
                    <a:pt x="363" y="377"/>
                    <a:pt x="356" y="354"/>
                    <a:pt x="349" y="332"/>
                  </a:cubicBezTo>
                  <a:cubicBezTo>
                    <a:pt x="367" y="318"/>
                    <a:pt x="386" y="303"/>
                    <a:pt x="404" y="289"/>
                  </a:cubicBezTo>
                  <a:cubicBezTo>
                    <a:pt x="423" y="275"/>
                    <a:pt x="441" y="260"/>
                    <a:pt x="460" y="246"/>
                  </a:cubicBezTo>
                  <a:lnTo>
                    <a:pt x="322" y="246"/>
                  </a:lnTo>
                  <a:lnTo>
                    <a:pt x="282" y="118"/>
                  </a:lnTo>
                  <a:lnTo>
                    <a:pt x="242" y="246"/>
                  </a:lnTo>
                  <a:lnTo>
                    <a:pt x="103" y="246"/>
                  </a:lnTo>
                  <a:cubicBezTo>
                    <a:pt x="122" y="260"/>
                    <a:pt x="141" y="275"/>
                    <a:pt x="159" y="289"/>
                  </a:cubicBezTo>
                  <a:cubicBezTo>
                    <a:pt x="177" y="303"/>
                    <a:pt x="196" y="318"/>
                    <a:pt x="215" y="332"/>
                  </a:cubicBezTo>
                  <a:cubicBezTo>
                    <a:pt x="208" y="354"/>
                    <a:pt x="200" y="377"/>
                    <a:pt x="193" y="399"/>
                  </a:cubicBezTo>
                  <a:cubicBezTo>
                    <a:pt x="186" y="422"/>
                    <a:pt x="179" y="445"/>
                    <a:pt x="173" y="467"/>
                  </a:cubicBezTo>
                  <a:lnTo>
                    <a:pt x="282" y="383"/>
                  </a:lnTo>
                  <a:lnTo>
                    <a:pt x="391" y="4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" name="Toolbar Separator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86FD0C9-EECC-2121-CC5E-B1695CE2FD4B}"/>
                </a:ext>
              </a:extLst>
            </p:cNvPr>
            <p:cNvCxnSpPr>
              <a:cxnSpLocks noChangeAspect="1"/>
            </p:cNvCxnSpPr>
            <p:nvPr>
              <p:custDataLst>
                <p:tags r:id="rId11"/>
              </p:custDataLst>
            </p:nvPr>
          </p:nvCxnSpPr>
          <p:spPr>
            <a:xfrm>
              <a:off x="6061744" y="1531419"/>
              <a:ext cx="0" cy="127182"/>
            </a:xfrm>
            <a:prstGeom prst="line">
              <a:avLst/>
            </a:prstGeom>
            <a:ln>
              <a:solidFill>
                <a:srgbClr val="4646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ub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489C4E4-76D7-CE95-A330-A4CD1F17791F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6207923" y="1567172"/>
              <a:ext cx="95356" cy="55677"/>
            </a:xfrm>
            <a:custGeom>
              <a:avLst/>
              <a:gdLst>
                <a:gd name="T0" fmla="*/ 0 w 563"/>
                <a:gd name="T1" fmla="*/ 317 h 317"/>
                <a:gd name="T2" fmla="*/ 0 w 563"/>
                <a:gd name="T3" fmla="*/ 282 h 317"/>
                <a:gd name="T4" fmla="*/ 352 w 563"/>
                <a:gd name="T5" fmla="*/ 282 h 317"/>
                <a:gd name="T6" fmla="*/ 352 w 563"/>
                <a:gd name="T7" fmla="*/ 317 h 317"/>
                <a:gd name="T8" fmla="*/ 0 w 563"/>
                <a:gd name="T9" fmla="*/ 317 h 317"/>
                <a:gd name="T10" fmla="*/ 0 w 563"/>
                <a:gd name="T11" fmla="*/ 141 h 317"/>
                <a:gd name="T12" fmla="*/ 563 w 563"/>
                <a:gd name="T13" fmla="*/ 141 h 317"/>
                <a:gd name="T14" fmla="*/ 563 w 563"/>
                <a:gd name="T15" fmla="*/ 176 h 317"/>
                <a:gd name="T16" fmla="*/ 0 w 563"/>
                <a:gd name="T17" fmla="*/ 176 h 317"/>
                <a:gd name="T18" fmla="*/ 0 w 563"/>
                <a:gd name="T19" fmla="*/ 141 h 317"/>
                <a:gd name="T20" fmla="*/ 458 w 563"/>
                <a:gd name="T21" fmla="*/ 0 h 317"/>
                <a:gd name="T22" fmla="*/ 458 w 563"/>
                <a:gd name="T23" fmla="*/ 35 h 317"/>
                <a:gd name="T24" fmla="*/ 0 w 563"/>
                <a:gd name="T25" fmla="*/ 35 h 317"/>
                <a:gd name="T26" fmla="*/ 0 w 563"/>
                <a:gd name="T27" fmla="*/ 0 h 317"/>
                <a:gd name="T28" fmla="*/ 458 w 563"/>
                <a:gd name="T2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317">
                  <a:moveTo>
                    <a:pt x="0" y="317"/>
                  </a:moveTo>
                  <a:lnTo>
                    <a:pt x="0" y="282"/>
                  </a:lnTo>
                  <a:lnTo>
                    <a:pt x="352" y="282"/>
                  </a:lnTo>
                  <a:lnTo>
                    <a:pt x="352" y="317"/>
                  </a:lnTo>
                  <a:lnTo>
                    <a:pt x="0" y="317"/>
                  </a:lnTo>
                  <a:close/>
                  <a:moveTo>
                    <a:pt x="0" y="141"/>
                  </a:moveTo>
                  <a:lnTo>
                    <a:pt x="563" y="141"/>
                  </a:lnTo>
                  <a:lnTo>
                    <a:pt x="563" y="176"/>
                  </a:lnTo>
                  <a:lnTo>
                    <a:pt x="0" y="176"/>
                  </a:lnTo>
                  <a:lnTo>
                    <a:pt x="0" y="141"/>
                  </a:lnTo>
                  <a:close/>
                  <a:moveTo>
                    <a:pt x="458" y="0"/>
                  </a:moveTo>
                  <a:lnTo>
                    <a:pt x="458" y="3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Web Not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D00D311-49D2-0914-3C54-77410FC47ABC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6425358" y="1550251"/>
              <a:ext cx="86973" cy="89519"/>
            </a:xfrm>
            <a:custGeom>
              <a:avLst/>
              <a:gdLst>
                <a:gd name="T0" fmla="*/ 438 w 513"/>
                <a:gd name="T1" fmla="*/ 0 h 509"/>
                <a:gd name="T2" fmla="*/ 409 w 513"/>
                <a:gd name="T3" fmla="*/ 6 h 509"/>
                <a:gd name="T4" fmla="*/ 384 w 513"/>
                <a:gd name="T5" fmla="*/ 22 h 509"/>
                <a:gd name="T6" fmla="*/ 356 w 513"/>
                <a:gd name="T7" fmla="*/ 50 h 509"/>
                <a:gd name="T8" fmla="*/ 0 w 513"/>
                <a:gd name="T9" fmla="*/ 50 h 509"/>
                <a:gd name="T10" fmla="*/ 0 w 513"/>
                <a:gd name="T11" fmla="*/ 509 h 509"/>
                <a:gd name="T12" fmla="*/ 459 w 513"/>
                <a:gd name="T13" fmla="*/ 509 h 509"/>
                <a:gd name="T14" fmla="*/ 459 w 513"/>
                <a:gd name="T15" fmla="*/ 160 h 509"/>
                <a:gd name="T16" fmla="*/ 491 w 513"/>
                <a:gd name="T17" fmla="*/ 129 h 509"/>
                <a:gd name="T18" fmla="*/ 507 w 513"/>
                <a:gd name="T19" fmla="*/ 104 h 509"/>
                <a:gd name="T20" fmla="*/ 513 w 513"/>
                <a:gd name="T21" fmla="*/ 75 h 509"/>
                <a:gd name="T22" fmla="*/ 507 w 513"/>
                <a:gd name="T23" fmla="*/ 46 h 509"/>
                <a:gd name="T24" fmla="*/ 491 w 513"/>
                <a:gd name="T25" fmla="*/ 22 h 509"/>
                <a:gd name="T26" fmla="*/ 467 w 513"/>
                <a:gd name="T27" fmla="*/ 6 h 509"/>
                <a:gd name="T28" fmla="*/ 438 w 513"/>
                <a:gd name="T29" fmla="*/ 0 h 509"/>
                <a:gd name="T30" fmla="*/ 437 w 513"/>
                <a:gd name="T31" fmla="*/ 29 h 509"/>
                <a:gd name="T32" fmla="*/ 455 w 513"/>
                <a:gd name="T33" fmla="*/ 33 h 509"/>
                <a:gd name="T34" fmla="*/ 470 w 513"/>
                <a:gd name="T35" fmla="*/ 43 h 509"/>
                <a:gd name="T36" fmla="*/ 480 w 513"/>
                <a:gd name="T37" fmla="*/ 57 h 509"/>
                <a:gd name="T38" fmla="*/ 484 w 513"/>
                <a:gd name="T39" fmla="*/ 75 h 509"/>
                <a:gd name="T40" fmla="*/ 482 w 513"/>
                <a:gd name="T41" fmla="*/ 90 h 509"/>
                <a:gd name="T42" fmla="*/ 475 w 513"/>
                <a:gd name="T43" fmla="*/ 102 h 509"/>
                <a:gd name="T44" fmla="*/ 466 w 513"/>
                <a:gd name="T45" fmla="*/ 113 h 509"/>
                <a:gd name="T46" fmla="*/ 455 w 513"/>
                <a:gd name="T47" fmla="*/ 123 h 509"/>
                <a:gd name="T48" fmla="*/ 183 w 513"/>
                <a:gd name="T49" fmla="*/ 395 h 509"/>
                <a:gd name="T50" fmla="*/ 93 w 513"/>
                <a:gd name="T51" fmla="*/ 420 h 509"/>
                <a:gd name="T52" fmla="*/ 116 w 513"/>
                <a:gd name="T53" fmla="*/ 330 h 509"/>
                <a:gd name="T54" fmla="*/ 390 w 513"/>
                <a:gd name="T55" fmla="*/ 58 h 509"/>
                <a:gd name="T56" fmla="*/ 400 w 513"/>
                <a:gd name="T57" fmla="*/ 47 h 509"/>
                <a:gd name="T58" fmla="*/ 411 w 513"/>
                <a:gd name="T59" fmla="*/ 38 h 509"/>
                <a:gd name="T60" fmla="*/ 422 w 513"/>
                <a:gd name="T61" fmla="*/ 31 h 509"/>
                <a:gd name="T62" fmla="*/ 437 w 513"/>
                <a:gd name="T63" fmla="*/ 29 h 509"/>
                <a:gd name="T64" fmla="*/ 29 w 513"/>
                <a:gd name="T65" fmla="*/ 79 h 509"/>
                <a:gd name="T66" fmla="*/ 328 w 513"/>
                <a:gd name="T67" fmla="*/ 79 h 509"/>
                <a:gd name="T68" fmla="*/ 89 w 513"/>
                <a:gd name="T69" fmla="*/ 317 h 509"/>
                <a:gd name="T70" fmla="*/ 54 w 513"/>
                <a:gd name="T71" fmla="*/ 459 h 509"/>
                <a:gd name="T72" fmla="*/ 196 w 513"/>
                <a:gd name="T73" fmla="*/ 424 h 509"/>
                <a:gd name="T74" fmla="*/ 430 w 513"/>
                <a:gd name="T75" fmla="*/ 189 h 509"/>
                <a:gd name="T76" fmla="*/ 430 w 513"/>
                <a:gd name="T77" fmla="*/ 480 h 509"/>
                <a:gd name="T78" fmla="*/ 29 w 513"/>
                <a:gd name="T79" fmla="*/ 480 h 509"/>
                <a:gd name="T80" fmla="*/ 29 w 513"/>
                <a:gd name="T81" fmla="*/ 7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09">
                  <a:moveTo>
                    <a:pt x="438" y="0"/>
                  </a:moveTo>
                  <a:cubicBezTo>
                    <a:pt x="428" y="0"/>
                    <a:pt x="418" y="2"/>
                    <a:pt x="409" y="6"/>
                  </a:cubicBezTo>
                  <a:cubicBezTo>
                    <a:pt x="400" y="9"/>
                    <a:pt x="391" y="15"/>
                    <a:pt x="384" y="22"/>
                  </a:cubicBezTo>
                  <a:lnTo>
                    <a:pt x="356" y="50"/>
                  </a:lnTo>
                  <a:lnTo>
                    <a:pt x="0" y="50"/>
                  </a:lnTo>
                  <a:lnTo>
                    <a:pt x="0" y="509"/>
                  </a:lnTo>
                  <a:lnTo>
                    <a:pt x="459" y="509"/>
                  </a:lnTo>
                  <a:lnTo>
                    <a:pt x="459" y="160"/>
                  </a:lnTo>
                  <a:lnTo>
                    <a:pt x="491" y="129"/>
                  </a:lnTo>
                  <a:cubicBezTo>
                    <a:pt x="498" y="121"/>
                    <a:pt x="503" y="113"/>
                    <a:pt x="507" y="104"/>
                  </a:cubicBezTo>
                  <a:cubicBezTo>
                    <a:pt x="511" y="95"/>
                    <a:pt x="513" y="85"/>
                    <a:pt x="513" y="75"/>
                  </a:cubicBezTo>
                  <a:cubicBezTo>
                    <a:pt x="513" y="65"/>
                    <a:pt x="511" y="55"/>
                    <a:pt x="507" y="46"/>
                  </a:cubicBezTo>
                  <a:cubicBezTo>
                    <a:pt x="503" y="37"/>
                    <a:pt x="497" y="29"/>
                    <a:pt x="491" y="22"/>
                  </a:cubicBezTo>
                  <a:cubicBezTo>
                    <a:pt x="484" y="15"/>
                    <a:pt x="476" y="10"/>
                    <a:pt x="467" y="6"/>
                  </a:cubicBezTo>
                  <a:cubicBezTo>
                    <a:pt x="458" y="2"/>
                    <a:pt x="448" y="0"/>
                    <a:pt x="438" y="0"/>
                  </a:cubicBezTo>
                  <a:close/>
                  <a:moveTo>
                    <a:pt x="437" y="29"/>
                  </a:moveTo>
                  <a:cubicBezTo>
                    <a:pt x="444" y="29"/>
                    <a:pt x="450" y="30"/>
                    <a:pt x="455" y="33"/>
                  </a:cubicBezTo>
                  <a:cubicBezTo>
                    <a:pt x="461" y="35"/>
                    <a:pt x="466" y="38"/>
                    <a:pt x="470" y="43"/>
                  </a:cubicBezTo>
                  <a:cubicBezTo>
                    <a:pt x="474" y="47"/>
                    <a:pt x="478" y="52"/>
                    <a:pt x="480" y="57"/>
                  </a:cubicBezTo>
                  <a:cubicBezTo>
                    <a:pt x="483" y="63"/>
                    <a:pt x="484" y="69"/>
                    <a:pt x="484" y="75"/>
                  </a:cubicBezTo>
                  <a:cubicBezTo>
                    <a:pt x="484" y="81"/>
                    <a:pt x="483" y="86"/>
                    <a:pt x="482" y="90"/>
                  </a:cubicBezTo>
                  <a:cubicBezTo>
                    <a:pt x="480" y="95"/>
                    <a:pt x="478" y="99"/>
                    <a:pt x="475" y="102"/>
                  </a:cubicBezTo>
                  <a:cubicBezTo>
                    <a:pt x="473" y="106"/>
                    <a:pt x="470" y="109"/>
                    <a:pt x="466" y="113"/>
                  </a:cubicBezTo>
                  <a:cubicBezTo>
                    <a:pt x="463" y="116"/>
                    <a:pt x="459" y="119"/>
                    <a:pt x="455" y="123"/>
                  </a:cubicBezTo>
                  <a:cubicBezTo>
                    <a:pt x="358" y="217"/>
                    <a:pt x="268" y="314"/>
                    <a:pt x="183" y="395"/>
                  </a:cubicBezTo>
                  <a:lnTo>
                    <a:pt x="93" y="420"/>
                  </a:lnTo>
                  <a:cubicBezTo>
                    <a:pt x="101" y="390"/>
                    <a:pt x="107" y="360"/>
                    <a:pt x="116" y="330"/>
                  </a:cubicBezTo>
                  <a:cubicBezTo>
                    <a:pt x="204" y="243"/>
                    <a:pt x="302" y="145"/>
                    <a:pt x="390" y="58"/>
                  </a:cubicBezTo>
                  <a:cubicBezTo>
                    <a:pt x="393" y="54"/>
                    <a:pt x="397" y="50"/>
                    <a:pt x="400" y="47"/>
                  </a:cubicBezTo>
                  <a:cubicBezTo>
                    <a:pt x="403" y="43"/>
                    <a:pt x="407" y="40"/>
                    <a:pt x="411" y="38"/>
                  </a:cubicBezTo>
                  <a:cubicBezTo>
                    <a:pt x="414" y="35"/>
                    <a:pt x="418" y="33"/>
                    <a:pt x="422" y="31"/>
                  </a:cubicBezTo>
                  <a:cubicBezTo>
                    <a:pt x="427" y="30"/>
                    <a:pt x="432" y="29"/>
                    <a:pt x="437" y="29"/>
                  </a:cubicBezTo>
                  <a:close/>
                  <a:moveTo>
                    <a:pt x="29" y="79"/>
                  </a:moveTo>
                  <a:lnTo>
                    <a:pt x="328" y="79"/>
                  </a:lnTo>
                  <a:lnTo>
                    <a:pt x="89" y="317"/>
                  </a:lnTo>
                  <a:lnTo>
                    <a:pt x="54" y="459"/>
                  </a:lnTo>
                  <a:lnTo>
                    <a:pt x="196" y="424"/>
                  </a:lnTo>
                  <a:lnTo>
                    <a:pt x="430" y="189"/>
                  </a:lnTo>
                  <a:lnTo>
                    <a:pt x="430" y="480"/>
                  </a:lnTo>
                  <a:lnTo>
                    <a:pt x="29" y="480"/>
                  </a:lnTo>
                  <a:lnTo>
                    <a:pt x="29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har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807687B-772D-09FC-E0DD-01DE8D343047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623406" y="1545338"/>
              <a:ext cx="95356" cy="99345"/>
            </a:xfrm>
            <a:custGeom>
              <a:avLst/>
              <a:gdLst>
                <a:gd name="T0" fmla="*/ 553 w 564"/>
                <a:gd name="T1" fmla="*/ 398 h 563"/>
                <a:gd name="T2" fmla="*/ 557 w 564"/>
                <a:gd name="T3" fmla="*/ 474 h 563"/>
                <a:gd name="T4" fmla="*/ 476 w 564"/>
                <a:gd name="T5" fmla="*/ 528 h 563"/>
                <a:gd name="T6" fmla="*/ 282 w 564"/>
                <a:gd name="T7" fmla="*/ 563 h 563"/>
                <a:gd name="T8" fmla="*/ 88 w 564"/>
                <a:gd name="T9" fmla="*/ 528 h 563"/>
                <a:gd name="T10" fmla="*/ 7 w 564"/>
                <a:gd name="T11" fmla="*/ 474 h 563"/>
                <a:gd name="T12" fmla="*/ 11 w 564"/>
                <a:gd name="T13" fmla="*/ 398 h 563"/>
                <a:gd name="T14" fmla="*/ 37 w 564"/>
                <a:gd name="T15" fmla="*/ 341 h 563"/>
                <a:gd name="T16" fmla="*/ 79 w 564"/>
                <a:gd name="T17" fmla="*/ 177 h 563"/>
                <a:gd name="T18" fmla="*/ 201 w 564"/>
                <a:gd name="T19" fmla="*/ 53 h 563"/>
                <a:gd name="T20" fmla="*/ 282 w 564"/>
                <a:gd name="T21" fmla="*/ 0 h 563"/>
                <a:gd name="T22" fmla="*/ 363 w 564"/>
                <a:gd name="T23" fmla="*/ 53 h 563"/>
                <a:gd name="T24" fmla="*/ 485 w 564"/>
                <a:gd name="T25" fmla="*/ 177 h 563"/>
                <a:gd name="T26" fmla="*/ 527 w 564"/>
                <a:gd name="T27" fmla="*/ 341 h 563"/>
                <a:gd name="T28" fmla="*/ 261 w 564"/>
                <a:gd name="T29" fmla="*/ 39 h 563"/>
                <a:gd name="T30" fmla="*/ 229 w 564"/>
                <a:gd name="T31" fmla="*/ 88 h 563"/>
                <a:gd name="T32" fmla="*/ 261 w 564"/>
                <a:gd name="T33" fmla="*/ 136 h 563"/>
                <a:gd name="T34" fmla="*/ 319 w 564"/>
                <a:gd name="T35" fmla="*/ 125 h 563"/>
                <a:gd name="T36" fmla="*/ 331 w 564"/>
                <a:gd name="T37" fmla="*/ 67 h 563"/>
                <a:gd name="T38" fmla="*/ 282 w 564"/>
                <a:gd name="T39" fmla="*/ 35 h 563"/>
                <a:gd name="T40" fmla="*/ 51 w 564"/>
                <a:gd name="T41" fmla="*/ 477 h 563"/>
                <a:gd name="T42" fmla="*/ 109 w 564"/>
                <a:gd name="T43" fmla="*/ 488 h 563"/>
                <a:gd name="T44" fmla="*/ 141 w 564"/>
                <a:gd name="T45" fmla="*/ 440 h 563"/>
                <a:gd name="T46" fmla="*/ 109 w 564"/>
                <a:gd name="T47" fmla="*/ 391 h 563"/>
                <a:gd name="T48" fmla="*/ 51 w 564"/>
                <a:gd name="T49" fmla="*/ 402 h 563"/>
                <a:gd name="T50" fmla="*/ 282 w 564"/>
                <a:gd name="T51" fmla="*/ 528 h 563"/>
                <a:gd name="T52" fmla="*/ 392 w 564"/>
                <a:gd name="T53" fmla="*/ 466 h 563"/>
                <a:gd name="T54" fmla="*/ 414 w 564"/>
                <a:gd name="T55" fmla="*/ 378 h 563"/>
                <a:gd name="T56" fmla="*/ 483 w 564"/>
                <a:gd name="T57" fmla="*/ 352 h 563"/>
                <a:gd name="T58" fmla="*/ 484 w 564"/>
                <a:gd name="T59" fmla="*/ 255 h 563"/>
                <a:gd name="T60" fmla="*/ 363 w 564"/>
                <a:gd name="T61" fmla="*/ 122 h 563"/>
                <a:gd name="T62" fmla="*/ 308 w 564"/>
                <a:gd name="T63" fmla="*/ 172 h 563"/>
                <a:gd name="T64" fmla="*/ 233 w 564"/>
                <a:gd name="T65" fmla="*/ 161 h 563"/>
                <a:gd name="T66" fmla="*/ 147 w 564"/>
                <a:gd name="T67" fmla="*/ 154 h 563"/>
                <a:gd name="T68" fmla="*/ 71 w 564"/>
                <a:gd name="T69" fmla="*/ 317 h 563"/>
                <a:gd name="T70" fmla="*/ 145 w 564"/>
                <a:gd name="T71" fmla="*/ 373 h 563"/>
                <a:gd name="T72" fmla="*/ 172 w 564"/>
                <a:gd name="T73" fmla="*/ 466 h 563"/>
                <a:gd name="T74" fmla="*/ 282 w 564"/>
                <a:gd name="T75" fmla="*/ 528 h 563"/>
                <a:gd name="T76" fmla="*/ 513 w 564"/>
                <a:gd name="T77" fmla="*/ 477 h 563"/>
                <a:gd name="T78" fmla="*/ 524 w 564"/>
                <a:gd name="T79" fmla="*/ 419 h 563"/>
                <a:gd name="T80" fmla="*/ 476 w 564"/>
                <a:gd name="T81" fmla="*/ 387 h 563"/>
                <a:gd name="T82" fmla="*/ 427 w 564"/>
                <a:gd name="T83" fmla="*/ 419 h 563"/>
                <a:gd name="T84" fmla="*/ 438 w 564"/>
                <a:gd name="T85" fmla="*/ 477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4" h="563">
                  <a:moveTo>
                    <a:pt x="523" y="366"/>
                  </a:moveTo>
                  <a:cubicBezTo>
                    <a:pt x="530" y="370"/>
                    <a:pt x="535" y="375"/>
                    <a:pt x="540" y="380"/>
                  </a:cubicBezTo>
                  <a:cubicBezTo>
                    <a:pt x="545" y="385"/>
                    <a:pt x="550" y="391"/>
                    <a:pt x="553" y="398"/>
                  </a:cubicBezTo>
                  <a:cubicBezTo>
                    <a:pt x="557" y="404"/>
                    <a:pt x="559" y="411"/>
                    <a:pt x="561" y="418"/>
                  </a:cubicBezTo>
                  <a:cubicBezTo>
                    <a:pt x="563" y="425"/>
                    <a:pt x="564" y="432"/>
                    <a:pt x="564" y="440"/>
                  </a:cubicBezTo>
                  <a:cubicBezTo>
                    <a:pt x="564" y="452"/>
                    <a:pt x="561" y="463"/>
                    <a:pt x="557" y="474"/>
                  </a:cubicBezTo>
                  <a:cubicBezTo>
                    <a:pt x="552" y="485"/>
                    <a:pt x="546" y="494"/>
                    <a:pt x="538" y="502"/>
                  </a:cubicBezTo>
                  <a:cubicBezTo>
                    <a:pt x="530" y="510"/>
                    <a:pt x="520" y="516"/>
                    <a:pt x="510" y="521"/>
                  </a:cubicBezTo>
                  <a:cubicBezTo>
                    <a:pt x="499" y="525"/>
                    <a:pt x="488" y="528"/>
                    <a:pt x="476" y="528"/>
                  </a:cubicBezTo>
                  <a:cubicBezTo>
                    <a:pt x="459" y="528"/>
                    <a:pt x="443" y="523"/>
                    <a:pt x="429" y="514"/>
                  </a:cubicBezTo>
                  <a:cubicBezTo>
                    <a:pt x="408" y="530"/>
                    <a:pt x="385" y="542"/>
                    <a:pt x="360" y="551"/>
                  </a:cubicBezTo>
                  <a:cubicBezTo>
                    <a:pt x="334" y="559"/>
                    <a:pt x="308" y="563"/>
                    <a:pt x="282" y="563"/>
                  </a:cubicBezTo>
                  <a:cubicBezTo>
                    <a:pt x="256" y="563"/>
                    <a:pt x="230" y="559"/>
                    <a:pt x="205" y="551"/>
                  </a:cubicBezTo>
                  <a:cubicBezTo>
                    <a:pt x="179" y="542"/>
                    <a:pt x="156" y="530"/>
                    <a:pt x="135" y="514"/>
                  </a:cubicBezTo>
                  <a:cubicBezTo>
                    <a:pt x="121" y="523"/>
                    <a:pt x="105" y="528"/>
                    <a:pt x="88" y="528"/>
                  </a:cubicBezTo>
                  <a:cubicBezTo>
                    <a:pt x="76" y="528"/>
                    <a:pt x="65" y="525"/>
                    <a:pt x="54" y="521"/>
                  </a:cubicBezTo>
                  <a:cubicBezTo>
                    <a:pt x="44" y="516"/>
                    <a:pt x="34" y="510"/>
                    <a:pt x="26" y="502"/>
                  </a:cubicBezTo>
                  <a:cubicBezTo>
                    <a:pt x="18" y="494"/>
                    <a:pt x="12" y="485"/>
                    <a:pt x="7" y="474"/>
                  </a:cubicBezTo>
                  <a:cubicBezTo>
                    <a:pt x="3" y="463"/>
                    <a:pt x="0" y="452"/>
                    <a:pt x="0" y="440"/>
                  </a:cubicBezTo>
                  <a:cubicBezTo>
                    <a:pt x="0" y="432"/>
                    <a:pt x="1" y="425"/>
                    <a:pt x="3" y="418"/>
                  </a:cubicBezTo>
                  <a:cubicBezTo>
                    <a:pt x="5" y="411"/>
                    <a:pt x="8" y="404"/>
                    <a:pt x="11" y="398"/>
                  </a:cubicBezTo>
                  <a:cubicBezTo>
                    <a:pt x="15" y="391"/>
                    <a:pt x="19" y="385"/>
                    <a:pt x="24" y="380"/>
                  </a:cubicBezTo>
                  <a:cubicBezTo>
                    <a:pt x="29" y="375"/>
                    <a:pt x="35" y="370"/>
                    <a:pt x="41" y="366"/>
                  </a:cubicBezTo>
                  <a:cubicBezTo>
                    <a:pt x="39" y="358"/>
                    <a:pt x="38" y="349"/>
                    <a:pt x="37" y="341"/>
                  </a:cubicBezTo>
                  <a:cubicBezTo>
                    <a:pt x="36" y="333"/>
                    <a:pt x="36" y="325"/>
                    <a:pt x="36" y="317"/>
                  </a:cubicBezTo>
                  <a:cubicBezTo>
                    <a:pt x="36" y="291"/>
                    <a:pt x="39" y="267"/>
                    <a:pt x="47" y="243"/>
                  </a:cubicBezTo>
                  <a:cubicBezTo>
                    <a:pt x="55" y="219"/>
                    <a:pt x="65" y="197"/>
                    <a:pt x="79" y="177"/>
                  </a:cubicBezTo>
                  <a:cubicBezTo>
                    <a:pt x="93" y="157"/>
                    <a:pt x="110" y="139"/>
                    <a:pt x="129" y="123"/>
                  </a:cubicBezTo>
                  <a:cubicBezTo>
                    <a:pt x="149" y="108"/>
                    <a:pt x="170" y="95"/>
                    <a:pt x="194" y="86"/>
                  </a:cubicBezTo>
                  <a:cubicBezTo>
                    <a:pt x="194" y="74"/>
                    <a:pt x="197" y="63"/>
                    <a:pt x="201" y="53"/>
                  </a:cubicBezTo>
                  <a:cubicBezTo>
                    <a:pt x="206" y="42"/>
                    <a:pt x="212" y="33"/>
                    <a:pt x="220" y="25"/>
                  </a:cubicBezTo>
                  <a:cubicBezTo>
                    <a:pt x="228" y="17"/>
                    <a:pt x="238" y="11"/>
                    <a:pt x="248" y="7"/>
                  </a:cubicBezTo>
                  <a:cubicBezTo>
                    <a:pt x="259" y="2"/>
                    <a:pt x="270" y="0"/>
                    <a:pt x="282" y="0"/>
                  </a:cubicBezTo>
                  <a:cubicBezTo>
                    <a:pt x="294" y="0"/>
                    <a:pt x="305" y="2"/>
                    <a:pt x="316" y="7"/>
                  </a:cubicBezTo>
                  <a:cubicBezTo>
                    <a:pt x="327" y="11"/>
                    <a:pt x="336" y="17"/>
                    <a:pt x="344" y="25"/>
                  </a:cubicBezTo>
                  <a:cubicBezTo>
                    <a:pt x="352" y="33"/>
                    <a:pt x="358" y="42"/>
                    <a:pt x="363" y="53"/>
                  </a:cubicBezTo>
                  <a:cubicBezTo>
                    <a:pt x="367" y="63"/>
                    <a:pt x="370" y="74"/>
                    <a:pt x="370" y="86"/>
                  </a:cubicBezTo>
                  <a:cubicBezTo>
                    <a:pt x="394" y="95"/>
                    <a:pt x="416" y="108"/>
                    <a:pt x="435" y="123"/>
                  </a:cubicBezTo>
                  <a:cubicBezTo>
                    <a:pt x="454" y="139"/>
                    <a:pt x="471" y="157"/>
                    <a:pt x="485" y="177"/>
                  </a:cubicBezTo>
                  <a:cubicBezTo>
                    <a:pt x="499" y="197"/>
                    <a:pt x="510" y="219"/>
                    <a:pt x="517" y="243"/>
                  </a:cubicBezTo>
                  <a:cubicBezTo>
                    <a:pt x="525" y="267"/>
                    <a:pt x="529" y="291"/>
                    <a:pt x="529" y="317"/>
                  </a:cubicBezTo>
                  <a:cubicBezTo>
                    <a:pt x="529" y="325"/>
                    <a:pt x="528" y="333"/>
                    <a:pt x="527" y="341"/>
                  </a:cubicBezTo>
                  <a:cubicBezTo>
                    <a:pt x="526" y="349"/>
                    <a:pt x="525" y="358"/>
                    <a:pt x="523" y="366"/>
                  </a:cubicBezTo>
                  <a:close/>
                  <a:moveTo>
                    <a:pt x="282" y="35"/>
                  </a:moveTo>
                  <a:cubicBezTo>
                    <a:pt x="275" y="35"/>
                    <a:pt x="268" y="36"/>
                    <a:pt x="261" y="39"/>
                  </a:cubicBezTo>
                  <a:cubicBezTo>
                    <a:pt x="255" y="42"/>
                    <a:pt x="249" y="46"/>
                    <a:pt x="245" y="50"/>
                  </a:cubicBezTo>
                  <a:cubicBezTo>
                    <a:pt x="240" y="55"/>
                    <a:pt x="236" y="61"/>
                    <a:pt x="233" y="67"/>
                  </a:cubicBezTo>
                  <a:cubicBezTo>
                    <a:pt x="231" y="73"/>
                    <a:pt x="229" y="80"/>
                    <a:pt x="229" y="88"/>
                  </a:cubicBezTo>
                  <a:cubicBezTo>
                    <a:pt x="229" y="95"/>
                    <a:pt x="231" y="102"/>
                    <a:pt x="233" y="108"/>
                  </a:cubicBezTo>
                  <a:cubicBezTo>
                    <a:pt x="236" y="115"/>
                    <a:pt x="240" y="120"/>
                    <a:pt x="245" y="125"/>
                  </a:cubicBezTo>
                  <a:cubicBezTo>
                    <a:pt x="249" y="130"/>
                    <a:pt x="255" y="134"/>
                    <a:pt x="261" y="136"/>
                  </a:cubicBezTo>
                  <a:cubicBezTo>
                    <a:pt x="268" y="139"/>
                    <a:pt x="275" y="140"/>
                    <a:pt x="282" y="140"/>
                  </a:cubicBezTo>
                  <a:cubicBezTo>
                    <a:pt x="289" y="140"/>
                    <a:pt x="296" y="139"/>
                    <a:pt x="303" y="136"/>
                  </a:cubicBezTo>
                  <a:cubicBezTo>
                    <a:pt x="309" y="134"/>
                    <a:pt x="315" y="130"/>
                    <a:pt x="319" y="125"/>
                  </a:cubicBezTo>
                  <a:cubicBezTo>
                    <a:pt x="324" y="120"/>
                    <a:pt x="328" y="115"/>
                    <a:pt x="331" y="108"/>
                  </a:cubicBezTo>
                  <a:cubicBezTo>
                    <a:pt x="334" y="102"/>
                    <a:pt x="335" y="95"/>
                    <a:pt x="335" y="88"/>
                  </a:cubicBezTo>
                  <a:cubicBezTo>
                    <a:pt x="335" y="80"/>
                    <a:pt x="334" y="73"/>
                    <a:pt x="331" y="67"/>
                  </a:cubicBezTo>
                  <a:cubicBezTo>
                    <a:pt x="328" y="61"/>
                    <a:pt x="324" y="55"/>
                    <a:pt x="319" y="50"/>
                  </a:cubicBezTo>
                  <a:cubicBezTo>
                    <a:pt x="315" y="46"/>
                    <a:pt x="309" y="42"/>
                    <a:pt x="303" y="39"/>
                  </a:cubicBezTo>
                  <a:cubicBezTo>
                    <a:pt x="296" y="36"/>
                    <a:pt x="289" y="35"/>
                    <a:pt x="282" y="35"/>
                  </a:cubicBezTo>
                  <a:close/>
                  <a:moveTo>
                    <a:pt x="36" y="440"/>
                  </a:moveTo>
                  <a:cubicBezTo>
                    <a:pt x="36" y="447"/>
                    <a:pt x="37" y="454"/>
                    <a:pt x="40" y="460"/>
                  </a:cubicBezTo>
                  <a:cubicBezTo>
                    <a:pt x="43" y="467"/>
                    <a:pt x="46" y="472"/>
                    <a:pt x="51" y="477"/>
                  </a:cubicBezTo>
                  <a:cubicBezTo>
                    <a:pt x="56" y="482"/>
                    <a:pt x="61" y="486"/>
                    <a:pt x="68" y="488"/>
                  </a:cubicBezTo>
                  <a:cubicBezTo>
                    <a:pt x="74" y="491"/>
                    <a:pt x="81" y="493"/>
                    <a:pt x="88" y="493"/>
                  </a:cubicBezTo>
                  <a:cubicBezTo>
                    <a:pt x="96" y="493"/>
                    <a:pt x="103" y="491"/>
                    <a:pt x="109" y="488"/>
                  </a:cubicBezTo>
                  <a:cubicBezTo>
                    <a:pt x="115" y="486"/>
                    <a:pt x="121" y="482"/>
                    <a:pt x="126" y="477"/>
                  </a:cubicBezTo>
                  <a:cubicBezTo>
                    <a:pt x="131" y="472"/>
                    <a:pt x="134" y="467"/>
                    <a:pt x="137" y="460"/>
                  </a:cubicBezTo>
                  <a:cubicBezTo>
                    <a:pt x="140" y="454"/>
                    <a:pt x="141" y="447"/>
                    <a:pt x="141" y="440"/>
                  </a:cubicBezTo>
                  <a:cubicBezTo>
                    <a:pt x="141" y="432"/>
                    <a:pt x="140" y="426"/>
                    <a:pt x="137" y="419"/>
                  </a:cubicBezTo>
                  <a:cubicBezTo>
                    <a:pt x="134" y="413"/>
                    <a:pt x="131" y="407"/>
                    <a:pt x="126" y="402"/>
                  </a:cubicBezTo>
                  <a:cubicBezTo>
                    <a:pt x="121" y="398"/>
                    <a:pt x="115" y="394"/>
                    <a:pt x="109" y="391"/>
                  </a:cubicBezTo>
                  <a:cubicBezTo>
                    <a:pt x="103" y="388"/>
                    <a:pt x="96" y="387"/>
                    <a:pt x="88" y="387"/>
                  </a:cubicBezTo>
                  <a:cubicBezTo>
                    <a:pt x="81" y="387"/>
                    <a:pt x="74" y="388"/>
                    <a:pt x="68" y="391"/>
                  </a:cubicBezTo>
                  <a:cubicBezTo>
                    <a:pt x="61" y="394"/>
                    <a:pt x="56" y="398"/>
                    <a:pt x="51" y="402"/>
                  </a:cubicBezTo>
                  <a:cubicBezTo>
                    <a:pt x="46" y="407"/>
                    <a:pt x="43" y="413"/>
                    <a:pt x="40" y="419"/>
                  </a:cubicBezTo>
                  <a:cubicBezTo>
                    <a:pt x="37" y="426"/>
                    <a:pt x="36" y="432"/>
                    <a:pt x="36" y="440"/>
                  </a:cubicBezTo>
                  <a:close/>
                  <a:moveTo>
                    <a:pt x="282" y="528"/>
                  </a:moveTo>
                  <a:cubicBezTo>
                    <a:pt x="304" y="528"/>
                    <a:pt x="325" y="525"/>
                    <a:pt x="345" y="518"/>
                  </a:cubicBezTo>
                  <a:cubicBezTo>
                    <a:pt x="366" y="512"/>
                    <a:pt x="385" y="502"/>
                    <a:pt x="403" y="490"/>
                  </a:cubicBezTo>
                  <a:cubicBezTo>
                    <a:pt x="398" y="482"/>
                    <a:pt x="394" y="474"/>
                    <a:pt x="392" y="466"/>
                  </a:cubicBezTo>
                  <a:cubicBezTo>
                    <a:pt x="389" y="457"/>
                    <a:pt x="388" y="449"/>
                    <a:pt x="388" y="440"/>
                  </a:cubicBezTo>
                  <a:cubicBezTo>
                    <a:pt x="388" y="428"/>
                    <a:pt x="390" y="416"/>
                    <a:pt x="395" y="406"/>
                  </a:cubicBezTo>
                  <a:cubicBezTo>
                    <a:pt x="399" y="395"/>
                    <a:pt x="406" y="386"/>
                    <a:pt x="414" y="378"/>
                  </a:cubicBezTo>
                  <a:cubicBezTo>
                    <a:pt x="422" y="370"/>
                    <a:pt x="431" y="363"/>
                    <a:pt x="442" y="359"/>
                  </a:cubicBezTo>
                  <a:cubicBezTo>
                    <a:pt x="452" y="354"/>
                    <a:pt x="464" y="352"/>
                    <a:pt x="476" y="352"/>
                  </a:cubicBezTo>
                  <a:cubicBezTo>
                    <a:pt x="478" y="352"/>
                    <a:pt x="481" y="352"/>
                    <a:pt x="483" y="352"/>
                  </a:cubicBezTo>
                  <a:cubicBezTo>
                    <a:pt x="485" y="352"/>
                    <a:pt x="488" y="352"/>
                    <a:pt x="490" y="353"/>
                  </a:cubicBezTo>
                  <a:cubicBezTo>
                    <a:pt x="492" y="341"/>
                    <a:pt x="493" y="329"/>
                    <a:pt x="493" y="317"/>
                  </a:cubicBezTo>
                  <a:cubicBezTo>
                    <a:pt x="493" y="295"/>
                    <a:pt x="490" y="274"/>
                    <a:pt x="484" y="255"/>
                  </a:cubicBezTo>
                  <a:cubicBezTo>
                    <a:pt x="478" y="235"/>
                    <a:pt x="469" y="216"/>
                    <a:pt x="458" y="199"/>
                  </a:cubicBezTo>
                  <a:cubicBezTo>
                    <a:pt x="447" y="182"/>
                    <a:pt x="433" y="167"/>
                    <a:pt x="417" y="154"/>
                  </a:cubicBezTo>
                  <a:cubicBezTo>
                    <a:pt x="401" y="141"/>
                    <a:pt x="383" y="130"/>
                    <a:pt x="363" y="122"/>
                  </a:cubicBezTo>
                  <a:cubicBezTo>
                    <a:pt x="360" y="130"/>
                    <a:pt x="355" y="137"/>
                    <a:pt x="350" y="144"/>
                  </a:cubicBezTo>
                  <a:cubicBezTo>
                    <a:pt x="344" y="150"/>
                    <a:pt x="338" y="156"/>
                    <a:pt x="331" y="161"/>
                  </a:cubicBezTo>
                  <a:cubicBezTo>
                    <a:pt x="324" y="166"/>
                    <a:pt x="316" y="169"/>
                    <a:pt x="308" y="172"/>
                  </a:cubicBezTo>
                  <a:cubicBezTo>
                    <a:pt x="299" y="174"/>
                    <a:pt x="291" y="176"/>
                    <a:pt x="282" y="176"/>
                  </a:cubicBezTo>
                  <a:cubicBezTo>
                    <a:pt x="273" y="176"/>
                    <a:pt x="265" y="174"/>
                    <a:pt x="257" y="172"/>
                  </a:cubicBezTo>
                  <a:cubicBezTo>
                    <a:pt x="248" y="169"/>
                    <a:pt x="241" y="166"/>
                    <a:pt x="233" y="161"/>
                  </a:cubicBezTo>
                  <a:cubicBezTo>
                    <a:pt x="226" y="156"/>
                    <a:pt x="220" y="150"/>
                    <a:pt x="214" y="144"/>
                  </a:cubicBezTo>
                  <a:cubicBezTo>
                    <a:pt x="209" y="137"/>
                    <a:pt x="204" y="130"/>
                    <a:pt x="201" y="122"/>
                  </a:cubicBezTo>
                  <a:cubicBezTo>
                    <a:pt x="181" y="130"/>
                    <a:pt x="163" y="141"/>
                    <a:pt x="147" y="154"/>
                  </a:cubicBezTo>
                  <a:cubicBezTo>
                    <a:pt x="131" y="167"/>
                    <a:pt x="117" y="182"/>
                    <a:pt x="106" y="199"/>
                  </a:cubicBezTo>
                  <a:cubicBezTo>
                    <a:pt x="95" y="216"/>
                    <a:pt x="86" y="235"/>
                    <a:pt x="80" y="255"/>
                  </a:cubicBezTo>
                  <a:cubicBezTo>
                    <a:pt x="74" y="274"/>
                    <a:pt x="71" y="295"/>
                    <a:pt x="71" y="317"/>
                  </a:cubicBezTo>
                  <a:cubicBezTo>
                    <a:pt x="71" y="329"/>
                    <a:pt x="72" y="341"/>
                    <a:pt x="74" y="353"/>
                  </a:cubicBezTo>
                  <a:cubicBezTo>
                    <a:pt x="87" y="351"/>
                    <a:pt x="100" y="351"/>
                    <a:pt x="113" y="355"/>
                  </a:cubicBezTo>
                  <a:cubicBezTo>
                    <a:pt x="125" y="359"/>
                    <a:pt x="136" y="365"/>
                    <a:pt x="145" y="373"/>
                  </a:cubicBezTo>
                  <a:cubicBezTo>
                    <a:pt x="155" y="381"/>
                    <a:pt x="162" y="391"/>
                    <a:pt x="168" y="402"/>
                  </a:cubicBezTo>
                  <a:cubicBezTo>
                    <a:pt x="174" y="414"/>
                    <a:pt x="176" y="426"/>
                    <a:pt x="176" y="440"/>
                  </a:cubicBezTo>
                  <a:cubicBezTo>
                    <a:pt x="176" y="449"/>
                    <a:pt x="175" y="457"/>
                    <a:pt x="172" y="466"/>
                  </a:cubicBezTo>
                  <a:cubicBezTo>
                    <a:pt x="170" y="474"/>
                    <a:pt x="166" y="482"/>
                    <a:pt x="161" y="490"/>
                  </a:cubicBezTo>
                  <a:cubicBezTo>
                    <a:pt x="179" y="502"/>
                    <a:pt x="198" y="512"/>
                    <a:pt x="219" y="518"/>
                  </a:cubicBezTo>
                  <a:cubicBezTo>
                    <a:pt x="239" y="525"/>
                    <a:pt x="260" y="528"/>
                    <a:pt x="282" y="528"/>
                  </a:cubicBezTo>
                  <a:close/>
                  <a:moveTo>
                    <a:pt x="476" y="493"/>
                  </a:moveTo>
                  <a:cubicBezTo>
                    <a:pt x="483" y="493"/>
                    <a:pt x="490" y="491"/>
                    <a:pt x="496" y="488"/>
                  </a:cubicBezTo>
                  <a:cubicBezTo>
                    <a:pt x="503" y="486"/>
                    <a:pt x="508" y="482"/>
                    <a:pt x="513" y="477"/>
                  </a:cubicBezTo>
                  <a:cubicBezTo>
                    <a:pt x="518" y="472"/>
                    <a:pt x="522" y="467"/>
                    <a:pt x="524" y="460"/>
                  </a:cubicBezTo>
                  <a:cubicBezTo>
                    <a:pt x="527" y="454"/>
                    <a:pt x="529" y="447"/>
                    <a:pt x="529" y="440"/>
                  </a:cubicBezTo>
                  <a:cubicBezTo>
                    <a:pt x="529" y="432"/>
                    <a:pt x="527" y="426"/>
                    <a:pt x="524" y="419"/>
                  </a:cubicBezTo>
                  <a:cubicBezTo>
                    <a:pt x="522" y="413"/>
                    <a:pt x="518" y="407"/>
                    <a:pt x="513" y="402"/>
                  </a:cubicBezTo>
                  <a:cubicBezTo>
                    <a:pt x="508" y="398"/>
                    <a:pt x="503" y="394"/>
                    <a:pt x="496" y="391"/>
                  </a:cubicBezTo>
                  <a:cubicBezTo>
                    <a:pt x="490" y="388"/>
                    <a:pt x="483" y="387"/>
                    <a:pt x="476" y="387"/>
                  </a:cubicBezTo>
                  <a:cubicBezTo>
                    <a:pt x="468" y="387"/>
                    <a:pt x="462" y="388"/>
                    <a:pt x="455" y="391"/>
                  </a:cubicBezTo>
                  <a:cubicBezTo>
                    <a:pt x="449" y="394"/>
                    <a:pt x="443" y="398"/>
                    <a:pt x="438" y="402"/>
                  </a:cubicBezTo>
                  <a:cubicBezTo>
                    <a:pt x="434" y="407"/>
                    <a:pt x="430" y="413"/>
                    <a:pt x="427" y="419"/>
                  </a:cubicBezTo>
                  <a:cubicBezTo>
                    <a:pt x="424" y="426"/>
                    <a:pt x="423" y="432"/>
                    <a:pt x="423" y="440"/>
                  </a:cubicBezTo>
                  <a:cubicBezTo>
                    <a:pt x="423" y="447"/>
                    <a:pt x="424" y="454"/>
                    <a:pt x="427" y="460"/>
                  </a:cubicBezTo>
                  <a:cubicBezTo>
                    <a:pt x="430" y="467"/>
                    <a:pt x="434" y="472"/>
                    <a:pt x="438" y="477"/>
                  </a:cubicBezTo>
                  <a:cubicBezTo>
                    <a:pt x="443" y="482"/>
                    <a:pt x="449" y="486"/>
                    <a:pt x="455" y="488"/>
                  </a:cubicBezTo>
                  <a:cubicBezTo>
                    <a:pt x="462" y="491"/>
                    <a:pt x="468" y="493"/>
                    <a:pt x="476" y="4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More Actions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BD42086-D193-4C76-943A-D3B739C4FE0D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835077" y="1586276"/>
              <a:ext cx="83830" cy="17467"/>
            </a:xfrm>
            <a:custGeom>
              <a:avLst/>
              <a:gdLst>
                <a:gd name="T0" fmla="*/ 453 w 499"/>
                <a:gd name="T1" fmla="*/ 0 h 98"/>
                <a:gd name="T2" fmla="*/ 405 w 499"/>
                <a:gd name="T3" fmla="*/ 47 h 98"/>
                <a:gd name="T4" fmla="*/ 453 w 499"/>
                <a:gd name="T5" fmla="*/ 95 h 98"/>
                <a:gd name="T6" fmla="*/ 499 w 499"/>
                <a:gd name="T7" fmla="*/ 47 h 98"/>
                <a:gd name="T8" fmla="*/ 453 w 499"/>
                <a:gd name="T9" fmla="*/ 0 h 98"/>
                <a:gd name="T10" fmla="*/ 47 w 499"/>
                <a:gd name="T11" fmla="*/ 5 h 98"/>
                <a:gd name="T12" fmla="*/ 0 w 499"/>
                <a:gd name="T13" fmla="*/ 51 h 98"/>
                <a:gd name="T14" fmla="*/ 47 w 499"/>
                <a:gd name="T15" fmla="*/ 98 h 98"/>
                <a:gd name="T16" fmla="*/ 94 w 499"/>
                <a:gd name="T17" fmla="*/ 51 h 98"/>
                <a:gd name="T18" fmla="*/ 47 w 499"/>
                <a:gd name="T19" fmla="*/ 5 h 98"/>
                <a:gd name="T20" fmla="*/ 250 w 499"/>
                <a:gd name="T21" fmla="*/ 5 h 98"/>
                <a:gd name="T22" fmla="*/ 203 w 499"/>
                <a:gd name="T23" fmla="*/ 51 h 98"/>
                <a:gd name="T24" fmla="*/ 250 w 499"/>
                <a:gd name="T25" fmla="*/ 98 h 98"/>
                <a:gd name="T26" fmla="*/ 297 w 499"/>
                <a:gd name="T27" fmla="*/ 51 h 98"/>
                <a:gd name="T28" fmla="*/ 250 w 499"/>
                <a:gd name="T29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9" h="98">
                  <a:moveTo>
                    <a:pt x="453" y="0"/>
                  </a:moveTo>
                  <a:cubicBezTo>
                    <a:pt x="427" y="0"/>
                    <a:pt x="405" y="21"/>
                    <a:pt x="405" y="47"/>
                  </a:cubicBezTo>
                  <a:cubicBezTo>
                    <a:pt x="405" y="73"/>
                    <a:pt x="427" y="95"/>
                    <a:pt x="453" y="95"/>
                  </a:cubicBezTo>
                  <a:cubicBezTo>
                    <a:pt x="479" y="95"/>
                    <a:pt x="499" y="73"/>
                    <a:pt x="499" y="47"/>
                  </a:cubicBezTo>
                  <a:cubicBezTo>
                    <a:pt x="499" y="21"/>
                    <a:pt x="479" y="0"/>
                    <a:pt x="453" y="0"/>
                  </a:cubicBezTo>
                  <a:close/>
                  <a:moveTo>
                    <a:pt x="47" y="5"/>
                  </a:moveTo>
                  <a:cubicBezTo>
                    <a:pt x="21" y="5"/>
                    <a:pt x="0" y="25"/>
                    <a:pt x="0" y="51"/>
                  </a:cubicBezTo>
                  <a:cubicBezTo>
                    <a:pt x="0" y="77"/>
                    <a:pt x="21" y="98"/>
                    <a:pt x="47" y="98"/>
                  </a:cubicBezTo>
                  <a:cubicBezTo>
                    <a:pt x="73" y="98"/>
                    <a:pt x="94" y="77"/>
                    <a:pt x="94" y="51"/>
                  </a:cubicBezTo>
                  <a:cubicBezTo>
                    <a:pt x="94" y="25"/>
                    <a:pt x="73" y="5"/>
                    <a:pt x="47" y="5"/>
                  </a:cubicBezTo>
                  <a:close/>
                  <a:moveTo>
                    <a:pt x="250" y="5"/>
                  </a:moveTo>
                  <a:cubicBezTo>
                    <a:pt x="224" y="5"/>
                    <a:pt x="203" y="25"/>
                    <a:pt x="203" y="51"/>
                  </a:cubicBezTo>
                  <a:cubicBezTo>
                    <a:pt x="203" y="77"/>
                    <a:pt x="224" y="98"/>
                    <a:pt x="250" y="98"/>
                  </a:cubicBezTo>
                  <a:cubicBezTo>
                    <a:pt x="276" y="98"/>
                    <a:pt x="297" y="77"/>
                    <a:pt x="297" y="51"/>
                  </a:cubicBezTo>
                  <a:cubicBezTo>
                    <a:pt x="297" y="25"/>
                    <a:pt x="276" y="5"/>
                    <a:pt x="250" y="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604DC2-3FBD-3C76-5806-356F5208366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785236" y="1336279"/>
              <a:ext cx="948184" cy="1522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4688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Close Tab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225A3DE-43AA-C90C-D833-11C1FC21D369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>
              <a:off x="1622868" y="1381310"/>
              <a:ext cx="49250" cy="52402"/>
            </a:xfrm>
            <a:custGeom>
              <a:avLst/>
              <a:gdLst>
                <a:gd name="T0" fmla="*/ 43 w 47"/>
                <a:gd name="T1" fmla="*/ 48 h 48"/>
                <a:gd name="T2" fmla="*/ 23 w 47"/>
                <a:gd name="T3" fmla="*/ 28 h 48"/>
                <a:gd name="T4" fmla="*/ 3 w 47"/>
                <a:gd name="T5" fmla="*/ 48 h 48"/>
                <a:gd name="T6" fmla="*/ 0 w 47"/>
                <a:gd name="T7" fmla="*/ 44 h 48"/>
                <a:gd name="T8" fmla="*/ 19 w 47"/>
                <a:gd name="T9" fmla="*/ 24 h 48"/>
                <a:gd name="T10" fmla="*/ 0 w 47"/>
                <a:gd name="T11" fmla="*/ 4 h 48"/>
                <a:gd name="T12" fmla="*/ 3 w 47"/>
                <a:gd name="T13" fmla="*/ 0 h 48"/>
                <a:gd name="T14" fmla="*/ 23 w 47"/>
                <a:gd name="T15" fmla="*/ 20 h 48"/>
                <a:gd name="T16" fmla="*/ 43 w 47"/>
                <a:gd name="T17" fmla="*/ 0 h 48"/>
                <a:gd name="T18" fmla="*/ 47 w 47"/>
                <a:gd name="T19" fmla="*/ 4 h 48"/>
                <a:gd name="T20" fmla="*/ 27 w 47"/>
                <a:gd name="T21" fmla="*/ 24 h 48"/>
                <a:gd name="T22" fmla="*/ 47 w 47"/>
                <a:gd name="T23" fmla="*/ 44 h 48"/>
                <a:gd name="T24" fmla="*/ 43 w 47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43" y="48"/>
                  </a:moveTo>
                  <a:lnTo>
                    <a:pt x="23" y="28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19" y="24"/>
                  </a:lnTo>
                  <a:lnTo>
                    <a:pt x="0" y="4"/>
                  </a:lnTo>
                  <a:lnTo>
                    <a:pt x="3" y="0"/>
                  </a:lnTo>
                  <a:lnTo>
                    <a:pt x="23" y="20"/>
                  </a:lnTo>
                  <a:lnTo>
                    <a:pt x="43" y="0"/>
                  </a:lnTo>
                  <a:lnTo>
                    <a:pt x="47" y="4"/>
                  </a:lnTo>
                  <a:lnTo>
                    <a:pt x="27" y="24"/>
                  </a:lnTo>
                  <a:lnTo>
                    <a:pt x="47" y="44"/>
                  </a:lnTo>
                  <a:lnTo>
                    <a:pt x="4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av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2F0AB61-EF55-17DE-2D42-4BA6CA312196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831676" y="1367118"/>
              <a:ext cx="77019" cy="8024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A86516B-7558-703B-D99E-BE4BD7D8EC5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733418" y="1336279"/>
              <a:ext cx="5260602" cy="15229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Add Page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480CF10E-C629-8883-D058-805F409ECC71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>
              <a:off x="1782669" y="1375306"/>
              <a:ext cx="56585" cy="61135"/>
            </a:xfrm>
            <a:custGeom>
              <a:avLst/>
              <a:gdLst>
                <a:gd name="T0" fmla="*/ 337 w 337"/>
                <a:gd name="T1" fmla="*/ 149 h 344"/>
                <a:gd name="T2" fmla="*/ 337 w 337"/>
                <a:gd name="T3" fmla="*/ 199 h 344"/>
                <a:gd name="T4" fmla="*/ 195 w 337"/>
                <a:gd name="T5" fmla="*/ 199 h 344"/>
                <a:gd name="T6" fmla="*/ 195 w 337"/>
                <a:gd name="T7" fmla="*/ 344 h 344"/>
                <a:gd name="T8" fmla="*/ 145 w 337"/>
                <a:gd name="T9" fmla="*/ 344 h 344"/>
                <a:gd name="T10" fmla="*/ 145 w 337"/>
                <a:gd name="T11" fmla="*/ 199 h 344"/>
                <a:gd name="T12" fmla="*/ 0 w 337"/>
                <a:gd name="T13" fmla="*/ 199 h 344"/>
                <a:gd name="T14" fmla="*/ 0 w 337"/>
                <a:gd name="T15" fmla="*/ 149 h 344"/>
                <a:gd name="T16" fmla="*/ 145 w 337"/>
                <a:gd name="T17" fmla="*/ 149 h 344"/>
                <a:gd name="T18" fmla="*/ 145 w 337"/>
                <a:gd name="T19" fmla="*/ 0 h 344"/>
                <a:gd name="T20" fmla="*/ 195 w 337"/>
                <a:gd name="T21" fmla="*/ 0 h 344"/>
                <a:gd name="T22" fmla="*/ 195 w 337"/>
                <a:gd name="T23" fmla="*/ 149 h 344"/>
                <a:gd name="T24" fmla="*/ 337 w 337"/>
                <a:gd name="T25" fmla="*/ 14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44">
                  <a:moveTo>
                    <a:pt x="337" y="149"/>
                  </a:moveTo>
                  <a:lnTo>
                    <a:pt x="337" y="199"/>
                  </a:lnTo>
                  <a:lnTo>
                    <a:pt x="195" y="199"/>
                  </a:lnTo>
                  <a:lnTo>
                    <a:pt x="195" y="344"/>
                  </a:lnTo>
                  <a:lnTo>
                    <a:pt x="145" y="344"/>
                  </a:lnTo>
                  <a:lnTo>
                    <a:pt x="145" y="199"/>
                  </a:lnTo>
                  <a:lnTo>
                    <a:pt x="0" y="199"/>
                  </a:lnTo>
                  <a:lnTo>
                    <a:pt x="0" y="149"/>
                  </a:lnTo>
                  <a:lnTo>
                    <a:pt x="145" y="149"/>
                  </a:lnTo>
                  <a:lnTo>
                    <a:pt x="145" y="0"/>
                  </a:lnTo>
                  <a:lnTo>
                    <a:pt x="195" y="0"/>
                  </a:lnTo>
                  <a:lnTo>
                    <a:pt x="195" y="149"/>
                  </a:lnTo>
                  <a:lnTo>
                    <a:pt x="337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2" name="Line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501C9F1-D1F7-35A0-AF51-922ACFA5D48B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>
              <a:off x="785234" y="1706418"/>
              <a:ext cx="6208785" cy="0"/>
            </a:xfrm>
            <a:prstGeom prst="line">
              <a:avLst/>
            </a:prstGeom>
            <a:ln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in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EE3E78F-9AE0-C9B8-92FA-58D8337086F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419558" y="1409806"/>
              <a:ext cx="49250" cy="5458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Maximiz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AE280F5-7F7D-6F9E-B61E-7AB3D22DAC01}"/>
                </a:ext>
              </a:extLst>
            </p:cNvPr>
            <p:cNvSpPr>
              <a:spLocks noChangeAspect="1"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6638564" y="1386333"/>
              <a:ext cx="48202" cy="52402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lose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B141475-0466-C125-6E10-22678C621C20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>
              <a:off x="6857571" y="1385242"/>
              <a:ext cx="49250" cy="5458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E98F563-1199-5F43-FB1F-BB1A38D0052D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85235" y="1336279"/>
              <a:ext cx="6208785" cy="4136810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996D5777-A587-0FD4-087D-76B4DE352309}"/>
              </a:ext>
            </a:extLst>
          </p:cNvPr>
          <p:cNvPicPr>
            <a:picLocks noChangeAspect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9672" y="1047247"/>
            <a:ext cx="9339290" cy="36198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65E8F5-593A-F97A-A92E-1A5838699BD1}"/>
              </a:ext>
            </a:extLst>
          </p:cNvPr>
          <p:cNvSpPr/>
          <p:nvPr/>
        </p:nvSpPr>
        <p:spPr>
          <a:xfrm>
            <a:off x="1712817" y="1054106"/>
            <a:ext cx="718345" cy="361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100" dirty="0"/>
          </a:p>
        </p:txBody>
      </p:sp>
      <p:pic>
        <p:nvPicPr>
          <p:cNvPr id="31" name="Picture 2" descr="가천대 저널리즘MBA 개설…오는 12월 1기 원생 모집 - 르몽드디플로마티크">
            <a:extLst>
              <a:ext uri="{FF2B5EF4-FFF2-40B4-BE49-F238E27FC236}">
                <a16:creationId xmlns:a16="http://schemas.microsoft.com/office/drawing/2014/main" id="{252C34A9-33D3-4601-1BA8-F7E1F538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77" y="993796"/>
            <a:ext cx="582994" cy="5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2A8F2C5-FF53-646F-7570-F069CE79DBF6}"/>
              </a:ext>
            </a:extLst>
          </p:cNvPr>
          <p:cNvSpPr txBox="1"/>
          <p:nvPr/>
        </p:nvSpPr>
        <p:spPr>
          <a:xfrm>
            <a:off x="1609154" y="165028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컴퓨터 공학과</a:t>
            </a:r>
            <a:endParaRPr kumimoji="1" lang="ko-Kore-KR" altLang="en-US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3097459-46D8-94E1-10B7-BE9456BE21BD}"/>
              </a:ext>
            </a:extLst>
          </p:cNvPr>
          <p:cNvGrpSpPr/>
          <p:nvPr/>
        </p:nvGrpSpPr>
        <p:grpSpPr>
          <a:xfrm>
            <a:off x="1446466" y="2684436"/>
            <a:ext cx="5558792" cy="3679719"/>
            <a:chOff x="143508" y="1657350"/>
            <a:chExt cx="7856397" cy="5200650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0DBD1F0D-F636-9C5B-437C-55CD4B4B0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197708" y="1669990"/>
              <a:ext cx="7772400" cy="1489200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D84D083-7EDF-6465-A01D-E204A9E370E6}"/>
                </a:ext>
              </a:extLst>
            </p:cNvPr>
            <p:cNvSpPr/>
            <p:nvPr/>
          </p:nvSpPr>
          <p:spPr>
            <a:xfrm>
              <a:off x="5186363" y="2085978"/>
              <a:ext cx="2057400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100" dirty="0">
                  <a:ln>
                    <a:solidFill>
                      <a:schemeClr val="bg2">
                        <a:lumMod val="50000"/>
                      </a:schemeClr>
                    </a:solidFill>
                  </a:ln>
                </a:rPr>
                <a:t>전문분야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3D1C5C3-4ABA-E040-0236-22C22A7D2256}"/>
                </a:ext>
              </a:extLst>
            </p:cNvPr>
            <p:cNvSpPr/>
            <p:nvPr/>
          </p:nvSpPr>
          <p:spPr>
            <a:xfrm>
              <a:off x="4970949" y="2430169"/>
              <a:ext cx="719138" cy="314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700" dirty="0">
                  <a:ln>
                    <a:solidFill>
                      <a:schemeClr val="bg2">
                        <a:lumMod val="50000"/>
                      </a:schemeClr>
                    </a:solidFill>
                  </a:ln>
                </a:rPr>
                <a:t>AI</a:t>
              </a:r>
              <a:endParaRPr kumimoji="1" lang="ko-Kore-KR" altLang="en-US" sz="700" dirty="0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DA9F35C-C9C6-54E4-C3A8-3DE4EF6D7F82}"/>
                </a:ext>
              </a:extLst>
            </p:cNvPr>
            <p:cNvSpPr/>
            <p:nvPr/>
          </p:nvSpPr>
          <p:spPr>
            <a:xfrm>
              <a:off x="5835465" y="2430169"/>
              <a:ext cx="719138" cy="314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700" dirty="0">
                  <a:ln>
                    <a:solidFill>
                      <a:schemeClr val="bg2">
                        <a:lumMod val="50000"/>
                      </a:schemeClr>
                    </a:solidFill>
                  </a:ln>
                </a:rPr>
                <a:t>IoT</a:t>
              </a:r>
              <a:endParaRPr kumimoji="1" lang="ko-Kore-KR" altLang="en-US" sz="700" dirty="0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FD1CB9D-1A60-B805-921C-94D20EC168D3}"/>
                </a:ext>
              </a:extLst>
            </p:cNvPr>
            <p:cNvSpPr/>
            <p:nvPr/>
          </p:nvSpPr>
          <p:spPr>
            <a:xfrm>
              <a:off x="6682030" y="2430169"/>
              <a:ext cx="719138" cy="314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700" dirty="0">
                  <a:ln>
                    <a:solidFill>
                      <a:schemeClr val="bg2">
                        <a:lumMod val="50000"/>
                      </a:schemeClr>
                    </a:solidFill>
                  </a:ln>
                </a:rPr>
                <a:t>ML</a:t>
              </a:r>
              <a:endParaRPr kumimoji="1" lang="ko-Kore-KR" altLang="en-US" sz="700" dirty="0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B8EE049-0B08-528D-8819-B906E9773BB0}"/>
                </a:ext>
              </a:extLst>
            </p:cNvPr>
            <p:cNvSpPr/>
            <p:nvPr/>
          </p:nvSpPr>
          <p:spPr>
            <a:xfrm>
              <a:off x="436217" y="2501965"/>
              <a:ext cx="4264371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7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</a:rPr>
                <a:t>가장 인기 많은 </a:t>
              </a:r>
              <a:r>
                <a:rPr kumimoji="1" lang="ko-KR" altLang="en-US" sz="700" dirty="0" err="1">
                  <a:ln>
                    <a:solidFill>
                      <a:schemeClr val="accent1">
                        <a:lumMod val="75000"/>
                      </a:schemeClr>
                    </a:solidFill>
                  </a:ln>
                </a:rPr>
                <a:t>한줄평</a:t>
              </a:r>
              <a:r>
                <a:rPr kumimoji="1" lang="ko-KR" altLang="en-US" sz="7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</a:rPr>
                <a:t> </a:t>
              </a:r>
              <a:r>
                <a:rPr kumimoji="1" lang="en-US" altLang="ko-KR" sz="7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</a:rPr>
                <a:t>:</a:t>
              </a:r>
              <a:r>
                <a:rPr kumimoji="1" lang="ko-KR" altLang="en-US" sz="7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</a:rPr>
                <a:t> 인공지능 분야에서 만큼은</a:t>
              </a:r>
              <a:r>
                <a:rPr kumimoji="1" lang="en-US" altLang="ko-KR" sz="7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</a:rPr>
                <a:t>!</a:t>
              </a:r>
              <a:endParaRPr kumimoji="1" lang="ko-Kore-KR" altLang="en-US" sz="700" dirty="0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pic>
          <p:nvPicPr>
            <p:cNvPr id="39" name="Picture 2" descr="페이스북 좋아요 버튼 각국언어에 맞게 표시 | 세상 모든 잡다구리 CoolNix ㅡㅡ;">
              <a:extLst>
                <a:ext uri="{FF2B5EF4-FFF2-40B4-BE49-F238E27FC236}">
                  <a16:creationId xmlns:a16="http://schemas.microsoft.com/office/drawing/2014/main" id="{0B98AED8-590E-F858-6BE1-D90818CA57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4616" y="2430527"/>
              <a:ext cx="435972" cy="406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0ED15A-CE6C-C6B1-5790-2201BC1419D1}"/>
                </a:ext>
              </a:extLst>
            </p:cNvPr>
            <p:cNvSpPr txBox="1"/>
            <p:nvPr/>
          </p:nvSpPr>
          <p:spPr>
            <a:xfrm>
              <a:off x="3728892" y="2501965"/>
              <a:ext cx="587235" cy="369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100" dirty="0"/>
                <a:t>1</a:t>
              </a:r>
              <a:r>
                <a:rPr kumimoji="1" lang="en-US" altLang="ko-KR" sz="1100" dirty="0"/>
                <a:t>20</a:t>
              </a:r>
              <a:endParaRPr kumimoji="1" lang="ko-Kore-KR" altLang="en-US" sz="1100" dirty="0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02B5ADD-B68B-1B17-5781-AD9F28287E0F}"/>
                </a:ext>
              </a:extLst>
            </p:cNvPr>
            <p:cNvGrpSpPr/>
            <p:nvPr/>
          </p:nvGrpSpPr>
          <p:grpSpPr>
            <a:xfrm>
              <a:off x="227505" y="5368800"/>
              <a:ext cx="7772400" cy="1489200"/>
              <a:chOff x="227505" y="2832225"/>
              <a:chExt cx="7772400" cy="1489200"/>
            </a:xfrm>
          </p:grpSpPr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F3CEC255-6316-34BD-DCF7-430DAD1796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27505" y="2832225"/>
                <a:ext cx="7772400" cy="1489200"/>
              </a:xfrm>
              <a:prstGeom prst="rect">
                <a:avLst/>
              </a:prstGeom>
            </p:spPr>
          </p:pic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D454AB57-6643-21BC-6674-68958D0BA4BF}"/>
                  </a:ext>
                </a:extLst>
              </p:cNvPr>
              <p:cNvSpPr/>
              <p:nvPr/>
            </p:nvSpPr>
            <p:spPr>
              <a:xfrm>
                <a:off x="5216160" y="3248213"/>
                <a:ext cx="2057400" cy="3143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ore-KR" altLang="en-US" sz="1100" dirty="0"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a:rPr>
                  <a:t>전문분야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7A8354F-07C0-A12E-C1FF-13AAB80E813E}"/>
                  </a:ext>
                </a:extLst>
              </p:cNvPr>
              <p:cNvSpPr/>
              <p:nvPr/>
            </p:nvSpPr>
            <p:spPr>
              <a:xfrm>
                <a:off x="5036645" y="3592403"/>
                <a:ext cx="719138" cy="314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700" dirty="0"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a:rPr>
                  <a:t>AI</a:t>
                </a:r>
                <a:endParaRPr kumimoji="1" lang="ko-Kore-KR" altLang="en-US" sz="700" dirty="0">
                  <a:ln>
                    <a:solidFill>
                      <a:schemeClr val="bg2">
                        <a:lumMod val="50000"/>
                      </a:schemeClr>
                    </a:solidFill>
                  </a:ln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0E6C3F52-8264-0410-AD52-FD26CB486BA6}"/>
                  </a:ext>
                </a:extLst>
              </p:cNvPr>
              <p:cNvSpPr/>
              <p:nvPr/>
            </p:nvSpPr>
            <p:spPr>
              <a:xfrm>
                <a:off x="5883210" y="3592403"/>
                <a:ext cx="719138" cy="314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700" dirty="0"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a:rPr>
                  <a:t>IoT</a:t>
                </a:r>
                <a:endParaRPr kumimoji="1" lang="ko-Kore-KR" altLang="en-US" sz="700" dirty="0">
                  <a:ln>
                    <a:solidFill>
                      <a:schemeClr val="bg2">
                        <a:lumMod val="50000"/>
                      </a:schemeClr>
                    </a:solidFill>
                  </a:ln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0FE8861B-7FBE-5C7D-D37F-791F56F60112}"/>
                  </a:ext>
                </a:extLst>
              </p:cNvPr>
              <p:cNvSpPr/>
              <p:nvPr/>
            </p:nvSpPr>
            <p:spPr>
              <a:xfrm>
                <a:off x="6729777" y="3592403"/>
                <a:ext cx="719138" cy="3143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700" dirty="0"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a:rPr>
                  <a:t>ML</a:t>
                </a:r>
                <a:endParaRPr kumimoji="1" lang="ko-Kore-KR" altLang="en-US" sz="700" dirty="0">
                  <a:ln>
                    <a:solidFill>
                      <a:schemeClr val="bg2">
                        <a:lumMod val="50000"/>
                      </a:schemeClr>
                    </a:solidFill>
                  </a:ln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6222482-856A-DE1F-C1E4-360F747B8610}"/>
                  </a:ext>
                </a:extLst>
              </p:cNvPr>
              <p:cNvSpPr/>
              <p:nvPr/>
            </p:nvSpPr>
            <p:spPr>
              <a:xfrm>
                <a:off x="466014" y="3664200"/>
                <a:ext cx="4264371" cy="3143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ko-KR" altLang="en-US" sz="700" dirty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a:rPr>
                  <a:t>가장 인기 많은 </a:t>
                </a:r>
                <a:r>
                  <a:rPr kumimoji="1" lang="ko-KR" altLang="en-US" sz="700" dirty="0" err="1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a:rPr>
                  <a:t>한줄평</a:t>
                </a:r>
                <a:r>
                  <a:rPr kumimoji="1" lang="ko-KR" altLang="en-US" sz="700" dirty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a:rPr>
                  <a:t> </a:t>
                </a:r>
                <a:r>
                  <a:rPr kumimoji="1" lang="en-US" altLang="ko-KR" sz="700" dirty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a:rPr>
                  <a:t>:</a:t>
                </a:r>
                <a:r>
                  <a:rPr kumimoji="1" lang="ko-KR" altLang="en-US" sz="700" dirty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a:rPr>
                  <a:t> 빅데이터 분야에서 만큼은</a:t>
                </a:r>
                <a:r>
                  <a:rPr kumimoji="1" lang="en-US" altLang="ko-KR" sz="700" dirty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a:rPr>
                  <a:t>!</a:t>
                </a:r>
                <a:endParaRPr kumimoji="1" lang="ko-Kore-KR" altLang="en-US" sz="700" dirty="0">
                  <a:ln>
                    <a:solidFill>
                      <a:schemeClr val="accent1">
                        <a:lumMod val="75000"/>
                      </a:schemeClr>
                    </a:solidFill>
                  </a:ln>
                </a:endParaRPr>
              </a:p>
            </p:txBody>
          </p:sp>
          <p:pic>
            <p:nvPicPr>
              <p:cNvPr id="48" name="Picture 2" descr="페이스북 좋아요 버튼 각국언어에 맞게 표시 | 세상 모든 잡다구리 CoolNix ㅡㅡ;">
                <a:extLst>
                  <a:ext uri="{FF2B5EF4-FFF2-40B4-BE49-F238E27FC236}">
                    <a16:creationId xmlns:a16="http://schemas.microsoft.com/office/drawing/2014/main" id="{0EBA4328-CEA9-8315-F27A-4E39A63967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4413" y="3592762"/>
                <a:ext cx="435972" cy="4060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272AAF-C1BF-AD11-E3C8-B724956C26B7}"/>
                  </a:ext>
                </a:extLst>
              </p:cNvPr>
              <p:cNvSpPr txBox="1"/>
              <p:nvPr/>
            </p:nvSpPr>
            <p:spPr>
              <a:xfrm>
                <a:off x="3758690" y="3664200"/>
                <a:ext cx="587235" cy="369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100" dirty="0"/>
                  <a:t>1</a:t>
                </a:r>
                <a:r>
                  <a:rPr kumimoji="1" lang="en-US" altLang="ko-KR" sz="1100" dirty="0"/>
                  <a:t>20</a:t>
                </a:r>
                <a:endParaRPr kumimoji="1" lang="ko-Kore-KR" altLang="en-US" sz="1100" dirty="0"/>
              </a:p>
            </p:txBody>
          </p:sp>
        </p:grpSp>
        <p:pic>
          <p:nvPicPr>
            <p:cNvPr id="50" name="Picture 4" descr="더 ">
              <a:extLst>
                <a:ext uri="{FF2B5EF4-FFF2-40B4-BE49-F238E27FC236}">
                  <a16:creationId xmlns:a16="http://schemas.microsoft.com/office/drawing/2014/main" id="{38E64481-44FD-E374-1A97-09502FBA85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4220" y="4935852"/>
              <a:ext cx="388938" cy="388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EE985A-1156-A948-0E6E-1A2428BF97C1}"/>
                </a:ext>
              </a:extLst>
            </p:cNvPr>
            <p:cNvSpPr txBox="1"/>
            <p:nvPr/>
          </p:nvSpPr>
          <p:spPr>
            <a:xfrm>
              <a:off x="1815612" y="1916701"/>
              <a:ext cx="861370" cy="369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50" dirty="0"/>
                <a:t>4</a:t>
              </a:r>
              <a:r>
                <a:rPr kumimoji="1" lang="en-US" altLang="ko-KR" sz="1050" dirty="0"/>
                <a:t>.7/5.0</a:t>
              </a:r>
              <a:endParaRPr kumimoji="1" lang="ko-Kore-KR" altLang="en-US" sz="1050" dirty="0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5FE99FE-5057-5E45-9E81-6BB3855B2B5B}"/>
                </a:ext>
              </a:extLst>
            </p:cNvPr>
            <p:cNvGrpSpPr/>
            <p:nvPr/>
          </p:nvGrpSpPr>
          <p:grpSpPr>
            <a:xfrm>
              <a:off x="227505" y="3260853"/>
              <a:ext cx="7772400" cy="1489200"/>
              <a:chOff x="227505" y="2832225"/>
              <a:chExt cx="7772400" cy="1489200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74A566E9-3670-753F-885E-A142C98E1E4D}"/>
                  </a:ext>
                </a:extLst>
              </p:cNvPr>
              <p:cNvGrpSpPr/>
              <p:nvPr/>
            </p:nvGrpSpPr>
            <p:grpSpPr>
              <a:xfrm>
                <a:off x="227505" y="2832225"/>
                <a:ext cx="7772400" cy="1489200"/>
                <a:chOff x="227505" y="2832225"/>
                <a:chExt cx="7772400" cy="1489200"/>
              </a:xfrm>
            </p:grpSpPr>
            <p:pic>
              <p:nvPicPr>
                <p:cNvPr id="55" name="그림 54">
                  <a:extLst>
                    <a:ext uri="{FF2B5EF4-FFF2-40B4-BE49-F238E27FC236}">
                      <a16:creationId xmlns:a16="http://schemas.microsoft.com/office/drawing/2014/main" id="{6BB4EBBA-C8FF-CF56-1B5E-900494C56F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7505" y="2832225"/>
                  <a:ext cx="7772400" cy="1489200"/>
                </a:xfrm>
                <a:prstGeom prst="rect">
                  <a:avLst/>
                </a:prstGeom>
              </p:spPr>
            </p:pic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DB520930-D8FB-E316-1038-0E4FC0D82110}"/>
                    </a:ext>
                  </a:extLst>
                </p:cNvPr>
                <p:cNvSpPr/>
                <p:nvPr/>
              </p:nvSpPr>
              <p:spPr>
                <a:xfrm>
                  <a:off x="5216160" y="3248213"/>
                  <a:ext cx="2057400" cy="3143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ko-Kore-KR" altLang="en-US" sz="1100" dirty="0">
                      <a:ln>
                        <a:solidFill>
                          <a:schemeClr val="bg2">
                            <a:lumMod val="50000"/>
                          </a:schemeClr>
                        </a:solidFill>
                      </a:ln>
                    </a:rPr>
                    <a:t>전문분야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C76AB46A-BD59-CA03-04F7-E3995A1E0115}"/>
                    </a:ext>
                  </a:extLst>
                </p:cNvPr>
                <p:cNvSpPr/>
                <p:nvPr/>
              </p:nvSpPr>
              <p:spPr>
                <a:xfrm>
                  <a:off x="5036645" y="3592403"/>
                  <a:ext cx="719138" cy="3143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700" dirty="0">
                      <a:ln>
                        <a:solidFill>
                          <a:schemeClr val="bg2">
                            <a:lumMod val="50000"/>
                          </a:schemeClr>
                        </a:solidFill>
                      </a:ln>
                    </a:rPr>
                    <a:t>AI</a:t>
                  </a:r>
                  <a:endParaRPr kumimoji="1" lang="ko-Kore-KR" altLang="en-US" sz="700" dirty="0"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4F1B58CD-739E-FA82-B74C-56F5DDFC7EAC}"/>
                    </a:ext>
                  </a:extLst>
                </p:cNvPr>
                <p:cNvSpPr/>
                <p:nvPr/>
              </p:nvSpPr>
              <p:spPr>
                <a:xfrm>
                  <a:off x="5883210" y="3592403"/>
                  <a:ext cx="719138" cy="3143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700" dirty="0">
                      <a:ln>
                        <a:solidFill>
                          <a:schemeClr val="bg2">
                            <a:lumMod val="50000"/>
                          </a:schemeClr>
                        </a:solidFill>
                      </a:ln>
                    </a:rPr>
                    <a:t>IoT</a:t>
                  </a:r>
                  <a:endParaRPr kumimoji="1" lang="ko-Kore-KR" altLang="en-US" sz="700" dirty="0"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E3358BE8-23F1-3D51-42B4-36E4D240E797}"/>
                    </a:ext>
                  </a:extLst>
                </p:cNvPr>
                <p:cNvSpPr/>
                <p:nvPr/>
              </p:nvSpPr>
              <p:spPr>
                <a:xfrm>
                  <a:off x="6729777" y="3592403"/>
                  <a:ext cx="719138" cy="3143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700" dirty="0">
                      <a:ln>
                        <a:solidFill>
                          <a:schemeClr val="bg2">
                            <a:lumMod val="50000"/>
                          </a:schemeClr>
                        </a:solidFill>
                      </a:ln>
                    </a:rPr>
                    <a:t>ML</a:t>
                  </a:r>
                  <a:endParaRPr kumimoji="1" lang="ko-Kore-KR" altLang="en-US" sz="700" dirty="0"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564300E3-B153-C800-5367-10A3585E0F0A}"/>
                    </a:ext>
                  </a:extLst>
                </p:cNvPr>
                <p:cNvSpPr/>
                <p:nvPr/>
              </p:nvSpPr>
              <p:spPr>
                <a:xfrm>
                  <a:off x="466014" y="3664200"/>
                  <a:ext cx="4264371" cy="3143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ko-KR" altLang="en-US" sz="700" dirty="0"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a:rPr>
                    <a:t>가장 인기 많은 </a:t>
                  </a:r>
                  <a:r>
                    <a:rPr kumimoji="1" lang="ko-KR" altLang="en-US" sz="700" dirty="0" err="1"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a:rPr>
                    <a:t>한줄평</a:t>
                  </a:r>
                  <a:r>
                    <a:rPr kumimoji="1" lang="ko-KR" altLang="en-US" sz="700" dirty="0"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a:rPr>
                    <a:t> </a:t>
                  </a:r>
                  <a:r>
                    <a:rPr kumimoji="1" lang="en-US" altLang="ko-KR" sz="700" dirty="0"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a:rPr>
                    <a:t>:</a:t>
                  </a:r>
                  <a:r>
                    <a:rPr kumimoji="1" lang="ko-KR" altLang="en-US" sz="700" dirty="0"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a:rPr>
                    <a:t> </a:t>
                  </a:r>
                  <a:r>
                    <a:rPr kumimoji="1" lang="en-US" altLang="ko-KR" sz="700" dirty="0"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a:rPr>
                    <a:t>IoT</a:t>
                  </a:r>
                  <a:r>
                    <a:rPr kumimoji="1" lang="ko-KR" altLang="en-US" sz="700" dirty="0"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a:rPr>
                    <a:t> 분야에서 만큼은</a:t>
                  </a:r>
                  <a:r>
                    <a:rPr kumimoji="1" lang="en-US" altLang="ko-KR" sz="700" dirty="0"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a:rPr>
                    <a:t>!</a:t>
                  </a:r>
                  <a:endParaRPr kumimoji="1" lang="ko-Kore-KR" altLang="en-US" sz="700" dirty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a:endParaRPr>
                </a:p>
              </p:txBody>
            </p:sp>
            <p:pic>
              <p:nvPicPr>
                <p:cNvPr id="61" name="Picture 2" descr="페이스북 좋아요 버튼 각국언어에 맞게 표시 | 세상 모든 잡다구리 CoolNix ㅡㅡ;">
                  <a:extLst>
                    <a:ext uri="{FF2B5EF4-FFF2-40B4-BE49-F238E27FC236}">
                      <a16:creationId xmlns:a16="http://schemas.microsoft.com/office/drawing/2014/main" id="{7923E6D1-1DC2-4E78-FCCF-4D574CF1480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94413" y="3592762"/>
                  <a:ext cx="435972" cy="4060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CAB84C2-744E-EA55-E1FB-B1BE8718FC48}"/>
                    </a:ext>
                  </a:extLst>
                </p:cNvPr>
                <p:cNvSpPr txBox="1"/>
                <p:nvPr/>
              </p:nvSpPr>
              <p:spPr>
                <a:xfrm>
                  <a:off x="3758690" y="3664200"/>
                  <a:ext cx="587235" cy="3697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ore-KR" sz="1100" dirty="0"/>
                    <a:t>1</a:t>
                  </a:r>
                  <a:r>
                    <a:rPr kumimoji="1" lang="en-US" altLang="ko-KR" sz="1100" dirty="0"/>
                    <a:t>20</a:t>
                  </a:r>
                  <a:endParaRPr kumimoji="1" lang="ko-Kore-KR" altLang="en-US" sz="1100" dirty="0"/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9D363CE-AD8B-85F9-49A6-B31C87D61882}"/>
                  </a:ext>
                </a:extLst>
              </p:cNvPr>
              <p:cNvSpPr txBox="1"/>
              <p:nvPr/>
            </p:nvSpPr>
            <p:spPr>
              <a:xfrm>
                <a:off x="1815611" y="3069979"/>
                <a:ext cx="861370" cy="369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050" dirty="0"/>
                  <a:t>4</a:t>
                </a:r>
                <a:r>
                  <a:rPr kumimoji="1" lang="en-US" altLang="ko-KR" sz="1050" dirty="0"/>
                  <a:t>.7/5.0</a:t>
                </a:r>
                <a:endParaRPr kumimoji="1" lang="ko-Kore-KR" altLang="en-US" sz="1050" dirty="0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4A978B5-AF10-FB25-F4E8-4ABF27376D8A}"/>
                </a:ext>
              </a:extLst>
            </p:cNvPr>
            <p:cNvSpPr txBox="1"/>
            <p:nvPr/>
          </p:nvSpPr>
          <p:spPr>
            <a:xfrm>
              <a:off x="1785815" y="5604360"/>
              <a:ext cx="861370" cy="369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50" dirty="0"/>
                <a:t>4</a:t>
              </a:r>
              <a:r>
                <a:rPr kumimoji="1" lang="en-US" altLang="ko-KR" sz="1050" dirty="0"/>
                <a:t>.7/5.0</a:t>
              </a:r>
              <a:endParaRPr kumimoji="1" lang="ko-Kore-KR" altLang="en-US" sz="105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11FC3EB-1330-166A-B68E-009B8FFE5348}"/>
                </a:ext>
              </a:extLst>
            </p:cNvPr>
            <p:cNvSpPr/>
            <p:nvPr/>
          </p:nvSpPr>
          <p:spPr>
            <a:xfrm>
              <a:off x="143527" y="1657350"/>
              <a:ext cx="401126" cy="40112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100" dirty="0"/>
                <a:t>1</a:t>
              </a:r>
              <a:endParaRPr kumimoji="1" lang="ko-Kore-KR" altLang="en-US" sz="11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D72B851-B4D1-40F6-E3B2-C147487C08E4}"/>
                </a:ext>
              </a:extLst>
            </p:cNvPr>
            <p:cNvSpPr/>
            <p:nvPr/>
          </p:nvSpPr>
          <p:spPr>
            <a:xfrm>
              <a:off x="143527" y="3250982"/>
              <a:ext cx="401126" cy="4011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/>
                <a:t>2</a:t>
              </a:r>
              <a:endParaRPr kumimoji="1" lang="ko-Kore-KR" altLang="en-US" sz="11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BD6E5C1-78AA-C7CA-1E3F-C63D199C6CE6}"/>
                </a:ext>
              </a:extLst>
            </p:cNvPr>
            <p:cNvSpPr/>
            <p:nvPr/>
          </p:nvSpPr>
          <p:spPr>
            <a:xfrm>
              <a:off x="143508" y="5203234"/>
              <a:ext cx="401126" cy="40112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/>
                <a:t>3</a:t>
              </a:r>
              <a:endParaRPr kumimoji="1" lang="ko-Kore-KR" altLang="en-US" sz="1100"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D29BC599-A813-9C0C-01E9-705A10D1F732}"/>
              </a:ext>
            </a:extLst>
          </p:cNvPr>
          <p:cNvSpPr txBox="1"/>
          <p:nvPr/>
        </p:nvSpPr>
        <p:spPr>
          <a:xfrm>
            <a:off x="7623212" y="4094938"/>
            <a:ext cx="2521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실시간 인기 </a:t>
            </a:r>
            <a:r>
              <a:rPr kumimoji="1" lang="ko-KR" altLang="en-US" sz="1400" dirty="0" err="1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한줄평이</a:t>
            </a:r>
            <a:r>
              <a:rPr kumimoji="1" lang="ko-KR" altLang="en-US" sz="1400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궁금하다면</a:t>
            </a:r>
            <a:r>
              <a:rPr kumimoji="1" lang="en-US" altLang="ko-KR" sz="1400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?</a:t>
            </a:r>
            <a:endParaRPr kumimoji="1" lang="ko-Kore-KR" altLang="en-US" sz="1400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EE60B61-5F43-6842-0E9D-416A508FB04B}"/>
              </a:ext>
            </a:extLst>
          </p:cNvPr>
          <p:cNvSpPr txBox="1"/>
          <p:nvPr/>
        </p:nvSpPr>
        <p:spPr>
          <a:xfrm>
            <a:off x="3776516" y="2312926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교수 랭킹</a:t>
            </a:r>
            <a:endParaRPr kumimoji="1" lang="ko-Kore-KR" altLang="en-US" sz="1400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8F1EDD28-635D-19F2-E047-999902493C6B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393481" y="4483204"/>
            <a:ext cx="2989788" cy="185539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2F0B0027-017B-B9DC-B7EA-EA11C35220AE}"/>
              </a:ext>
            </a:extLst>
          </p:cNvPr>
          <p:cNvSpPr txBox="1"/>
          <p:nvPr/>
        </p:nvSpPr>
        <p:spPr>
          <a:xfrm>
            <a:off x="8376074" y="2312926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accent1">
                    <a:lumMod val="50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교수 검색</a:t>
            </a:r>
            <a:endParaRPr kumimoji="1" lang="ko-Kore-KR" altLang="en-US" sz="1400" dirty="0">
              <a:solidFill>
                <a:schemeClr val="accent1">
                  <a:lumMod val="50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05B2B6C2-9FE0-9874-9CBA-A9D07DFDE299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346962" y="2450838"/>
            <a:ext cx="621367" cy="228925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E3C8C070-3BE0-BDAE-D5BA-2A8BFD7E02B1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261060" y="2730498"/>
            <a:ext cx="3035466" cy="1001998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195559C-677C-1B5B-FD47-67E74A027337}"/>
              </a:ext>
            </a:extLst>
          </p:cNvPr>
          <p:cNvSpPr txBox="1"/>
          <p:nvPr/>
        </p:nvSpPr>
        <p:spPr>
          <a:xfrm>
            <a:off x="7540447" y="2777750"/>
            <a:ext cx="120654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ore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교수명</a:t>
            </a:r>
            <a:r>
              <a:rPr kumimoji="1"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검색</a:t>
            </a:r>
            <a:endParaRPr kumimoji="1" lang="ko-Kore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0EB60A3-873D-BB68-1806-7EAB9D923926}"/>
              </a:ext>
            </a:extLst>
          </p:cNvPr>
          <p:cNvSpPr/>
          <p:nvPr/>
        </p:nvSpPr>
        <p:spPr>
          <a:xfrm>
            <a:off x="-3" y="-539748"/>
            <a:ext cx="3920070" cy="5397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UI-04</a:t>
            </a:r>
          </a:p>
          <a:p>
            <a:pPr algn="ctr"/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학과 메인 페이지 화면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62B5E41-066A-B21A-C98D-A5ABAF0A11B1}"/>
              </a:ext>
            </a:extLst>
          </p:cNvPr>
          <p:cNvSpPr/>
          <p:nvPr/>
        </p:nvSpPr>
        <p:spPr>
          <a:xfrm>
            <a:off x="8661899" y="-548769"/>
            <a:ext cx="3524253" cy="5397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UC-104</a:t>
            </a:r>
          </a:p>
        </p:txBody>
      </p:sp>
    </p:spTree>
    <p:extLst>
      <p:ext uri="{BB962C8B-B14F-4D97-AF65-F5344CB8AC3E}">
        <p14:creationId xmlns:p14="http://schemas.microsoft.com/office/powerpoint/2010/main" val="36661917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i3HK6QBp+fba3ORz++Vbd6UdE/Hi5QjnQ+8PULHlkQ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Microsoft Macintosh PowerPoint</Application>
  <PresentationFormat>와이드스크린</PresentationFormat>
  <Paragraphs>262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나눔스퀘어 Bold</vt:lpstr>
      <vt:lpstr>BM HANNA Pro OTF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2021-07-15T02:17:20Z</dcterms:created>
  <dcterms:modified xsi:type="dcterms:W3CDTF">2023-02-02T07:34:36Z</dcterms:modified>
</cp:coreProperties>
</file>