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5" r:id="rId15"/>
  </p:sldMasterIdLst>
  <p:notesMasterIdLst>
    <p:notesMasterId r:id="rId19"/>
  </p:notesMasterIdLst>
  <p:handoutMasterIdLst>
    <p:handoutMasterId r:id="rId17"/>
  </p:handoutMasterIdLst>
  <p:sldIdLst>
    <p:sldId id="257" r:id="rId21"/>
    <p:sldId id="258" r:id="rId22"/>
    <p:sldId id="264" r:id="rId23"/>
    <p:sldId id="259" r:id="rId24"/>
    <p:sldId id="261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70" r:id="rId41"/>
    <p:sldId id="271" r:id="rId42"/>
    <p:sldId id="272" r:id="rId43"/>
    <p:sldId id="281" r:id="rId44"/>
    <p:sldId id="283" r:id="rId4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D38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>
        <p:scale>
          <a:sx n="150" d="100"/>
          <a:sy n="150" d="100"/>
        </p:scale>
        <p:origin x="-504" y="684"/>
      </p:cViewPr>
      <p:guideLst>
        <p:guide orient="horz"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70" d="100"/>
          <a:sy n="70" d="100"/>
        </p:scale>
        <p:origin x="-3294" y="-102"/>
      </p:cViewPr>
      <p:guideLst>
        <p:guide orient="horz" pos="215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slide" Target="slides/slide23.xml"></Relationship><Relationship Id="rId44" Type="http://schemas.openxmlformats.org/officeDocument/2006/relationships/slide" Target="slides/slide24.xml"></Relationship><Relationship Id="rId45" Type="http://schemas.openxmlformats.org/officeDocument/2006/relationships/slide" Target="slides/slide25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0.JPG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1.JP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2.JP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3.jpeg"></Relationship><Relationship Id="rId6" Type="http://schemas.openxmlformats.org/officeDocument/2006/relationships/image" Target="../media/image7.jpeg"></Relationship><Relationship Id="rId5" Type="http://schemas.openxmlformats.org/officeDocument/2006/relationships/image" Target="../media/image6.jpeg"></Relationship><Relationship Id="rId4" Type="http://schemas.openxmlformats.org/officeDocument/2006/relationships/image" Target="../media/image5.jpeg"></Relationship><Relationship Id="rId7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image" Target="../media/fImage101942141.png"></Relationship><Relationship Id="rId2" Type="http://schemas.openxmlformats.org/officeDocument/2006/relationships/image" Target="../media/fImage220030641.png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4834548467.png"></Relationship><Relationship Id="rId3" Type="http://schemas.openxmlformats.org/officeDocument/2006/relationships/image" Target="../media/fImage4834556334.png"></Relationship><Relationship Id="rId4" Type="http://schemas.openxmlformats.org/officeDocument/2006/relationships/image" Target="../media/fImage4834566500.png"></Relationship><Relationship Id="rId5" Type="http://schemas.openxmlformats.org/officeDocument/2006/relationships/image" Target="../media/fImage38604789169.png"></Relationship><Relationship Id="rId6" Type="http://schemas.openxmlformats.org/officeDocument/2006/relationships/image" Target="../media/fImage56874795724.png"></Relationship><Relationship Id="rId7" Type="http://schemas.openxmlformats.org/officeDocument/2006/relationships/image" Target="../media/fImage47554801478.png"></Relationship><Relationship Id="rId8" Type="http://schemas.openxmlformats.org/officeDocument/2006/relationships/image" Target="../media/fImage50634869358.png"></Relationship><Relationship Id="rId9" Type="http://schemas.openxmlformats.org/officeDocument/2006/relationships/image" Target="../media/fImage49004876962.png"></Relationship><Relationship Id="rId10" Type="http://schemas.openxmlformats.org/officeDocument/2006/relationships/image" Target="../media/fImage50634814464.png"></Relationship><Relationship Id="rId11" Type="http://schemas.openxmlformats.org/officeDocument/2006/relationships/image" Target="../media/fImage47304825705.png"></Relationship><Relationship Id="rId12" Type="http://schemas.openxmlformats.org/officeDocument/2006/relationships/image" Target="../media/fImage49004838145.png"></Relationship><Relationship Id="rId13" Type="http://schemas.openxmlformats.org/officeDocument/2006/relationships/image" Target="../media/fImage47554883281.png"></Relationship><Relationship Id="rId14" Type="http://schemas.openxmlformats.org/officeDocument/2006/relationships/image" Target="../media/fImage56874896827.png"></Relationship><Relationship Id="rId1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834556334.png"></Relationship><Relationship Id="rId3" Type="http://schemas.openxmlformats.org/officeDocument/2006/relationships/image" Target="../media/fImage4834566500.png"></Relationship><Relationship Id="rId4" Type="http://schemas.openxmlformats.org/officeDocument/2006/relationships/image" Target="../media/fImage748968241.png"></Relationship><Relationship Id="rId5" Type="http://schemas.openxmlformats.org/officeDocument/2006/relationships/image" Target="../media/fImage74897128467.png"></Relationship><Relationship Id="rId6" Type="http://schemas.openxmlformats.org/officeDocument/2006/relationships/image" Target="../media/fImage74897186334.png"></Relationship><Relationship Id="rId7" Type="http://schemas.openxmlformats.org/officeDocument/2006/relationships/image" Target="../media/fImage74897226500.png"></Relationship><Relationship Id="rId8" Type="http://schemas.openxmlformats.org/officeDocument/2006/relationships/image" Target="../media/fImage74897259169.png"></Relationship><Relationship Id="rId9" Type="http://schemas.openxmlformats.org/officeDocument/2006/relationships/image" Target="../media/fImage7489728572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95" y="2075815"/>
            <a:ext cx="648081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715" y="3278505"/>
            <a:ext cx="42284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290" y="3789045"/>
            <a:ext cx="38195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405" y="1052830"/>
            <a:ext cx="4032250" cy="563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3800" y="1052830"/>
            <a:ext cx="4032250" cy="452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260" y="119697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260" y="22771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260" y="336486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260" y="445262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260" y="55410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55" y="1484630"/>
            <a:ext cx="8388985" cy="47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반응속도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효과 세련됨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메인화면에서 컨텐츠들을 한번에 보기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좋음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나이가 많으신 분들도 사용하기 쉬움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디자인면이 촌스러움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서브페이지들이 단조로움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봤을 때 무슨홈페이지인지 잘 모르겠음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트렌드를 반영하지 않은 고전적인 홈페이지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IT</a:t>
            </a:r>
            <a:r>
              <a:rPr lang="ko-KR" altLang="en-US" smtClean="0">
                <a:solidFill>
                  <a:schemeClr val="tx1"/>
                </a:solidFill>
              </a:rPr>
              <a:t>뉴스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(itnews.or.kr)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8"/>
          <a:stretch/>
        </p:blipFill>
        <p:spPr>
          <a:xfrm>
            <a:off x="531495" y="1196975"/>
            <a:ext cx="8100060" cy="53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en-US" altLang="ko-KR"/>
              <a:t>IT</a:t>
            </a:r>
            <a:r>
              <a:rPr lang="ko-KR" altLang="en-US">
                <a:solidFill>
                  <a:schemeClr val="tx1"/>
                </a:solidFill>
              </a:rPr>
              <a:t>뉴스</a:t>
            </a:r>
            <a:r>
              <a:rPr lang="en-US" altLang="ko-KR">
                <a:solidFill>
                  <a:schemeClr val="tx1"/>
                </a:solidFill>
              </a:rPr>
              <a:t> (itnews.or.kr)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따로 클릭해 보지 않아도 이미지로 내용 파악이 가능함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세션별로 소제목이 붙어있어서 가독성이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트렌트를 반영한 디자인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138493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이미지가 너무 많아서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어려움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메인페이지가 너무 길다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무의미한 공간차지 부분이 있음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내용이 없는 부분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카테고리별로 분류가 애매함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중복된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가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955040"/>
            <a:ext cx="7776845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dream.whois.co.kr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심플한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한눈에 잘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사용자 참여 유도가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카테고리가 다양해서 이용하기가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트랜디한 디자인으로 계속 눈이 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정렬이 보기 쉽게 되어있음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 사용이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링크 연결이 잘 되어 있음</a:t>
            </a:r>
            <a:r>
              <a:rPr lang="en-US" altLang="ko-KR" sz="1400">
                <a:solidFill>
                  <a:schemeClr val="bg1"/>
                </a:solidFill>
              </a:rPr>
              <a:t>(ex,</a:t>
            </a:r>
            <a:r>
              <a:rPr lang="ko-KR" altLang="en-US" sz="1400">
                <a:solidFill>
                  <a:schemeClr val="bg1"/>
                </a:solidFill>
              </a:rPr>
              <a:t>카카오톡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5232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슬라이드 배너의 </a:t>
            </a:r>
            <a:r>
              <a:rPr lang="en-US" altLang="ko-KR" sz="1400">
                <a:solidFill>
                  <a:schemeClr val="bg1"/>
                </a:solidFill>
              </a:rPr>
              <a:t>prev,next</a:t>
            </a:r>
            <a:r>
              <a:rPr lang="ko-KR" altLang="en-US" sz="1400">
                <a:solidFill>
                  <a:schemeClr val="bg1"/>
                </a:solidFill>
              </a:rPr>
              <a:t>버튼이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불필요한 카테고리 사용으로 인해 혼란을 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카페</a:t>
            </a:r>
            <a:r>
              <a:rPr lang="en-US" altLang="ko-KR" smtClean="0"/>
              <a:t>24 </a:t>
            </a:r>
            <a:r>
              <a:rPr lang="en-US" altLang="ko-KR" smtClean="0">
                <a:solidFill>
                  <a:schemeClr val="tx1"/>
                </a:solidFill>
              </a:rPr>
              <a:t>(www.cafe24.com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908685"/>
            <a:ext cx="621157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카페</a:t>
            </a:r>
            <a:r>
              <a:rPr lang="en-US" altLang="ko-KR"/>
              <a:t>24 </a:t>
            </a:r>
            <a:r>
              <a:rPr lang="en-US" altLang="ko-KR">
                <a:solidFill>
                  <a:schemeClr val="tx1"/>
                </a:solidFill>
              </a:rPr>
              <a:t>(www.cafe24.com)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전문가 입장에서 볼 땐 접근하기가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메뉴가 디테일함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대분류 사용으로 원하는 카테고리로 갈 수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334327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3990975"/>
            <a:ext cx="6912610" cy="24625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보기에 정신사나워서 어떻게 접근해야할지 모르겠음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초보자들이 접근하기 힘듬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영역이 확실하지가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가이드라인이 눈에 보이지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배너사용이 없어서 사용자가 이용하기까지 어려움이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답답한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 용어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전문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사용해서 사용자의 제한이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전문용어라 어려운데 검색하는게 없어서 일일이 다 들어가봐야 함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소 분류가 다 나와있어서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서브 페이지들의 디자인이 통일되지 않음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고도몰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https://www.godo.co.kr/)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900430"/>
            <a:ext cx="6480810" cy="58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" y="2833370"/>
            <a:ext cx="1159510" cy="1141730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425" y="4273550"/>
            <a:ext cx="1978025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844800"/>
            <a:ext cx="1159510" cy="1121410"/>
          </a:xfrm>
          <a:prstGeom prst="ellipse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680" y="2837180"/>
            <a:ext cx="1159510" cy="1135380"/>
          </a:xfrm>
          <a:prstGeom prst="ellipse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841625"/>
            <a:ext cx="1159510" cy="1127760"/>
          </a:xfrm>
          <a:prstGeom prst="ellipse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870" y="2837180"/>
            <a:ext cx="1159510" cy="1135380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3090" y="4273550"/>
            <a:ext cx="2348865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955" y="4273550"/>
            <a:ext cx="129603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06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075" y="2574925"/>
            <a:ext cx="6343015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465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55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903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48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02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고도몰 </a:t>
            </a:r>
            <a:r>
              <a:rPr lang="en-US" altLang="ko-KR">
                <a:solidFill>
                  <a:schemeClr val="tx1"/>
                </a:solidFill>
              </a:rPr>
              <a:t>(https://www.godo.co.kr/)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통일된 색상으로 보기가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가이드라인으로 초보자들도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의 적절한 사용으로 시각적인 면이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사용하기에 재밌음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클릭해보고싶음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경쟁업체인 카페</a:t>
            </a:r>
            <a:r>
              <a:rPr lang="en-US" altLang="ko-KR" sz="1400">
                <a:solidFill>
                  <a:schemeClr val="bg1"/>
                </a:solidFill>
              </a:rPr>
              <a:t>24</a:t>
            </a:r>
            <a:r>
              <a:rPr lang="ko-KR" altLang="en-US" sz="1400">
                <a:solidFill>
                  <a:schemeClr val="bg1"/>
                </a:solidFill>
              </a:rPr>
              <a:t>보다 접근하기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모바일시장을 잘 노림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영어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중국어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일본어로 번역이 가능하게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연령대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국적 불문하고 사용 가능한 페이지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글로벌 쇼핑몰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Q&amp;A</a:t>
            </a:r>
            <a:r>
              <a:rPr lang="ko-KR" altLang="en-US" sz="1400">
                <a:solidFill>
                  <a:schemeClr val="bg1"/>
                </a:solidFill>
              </a:rPr>
              <a:t>가 잘되어있음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34530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993640"/>
            <a:ext cx="756094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서브페이지의 로고에 부제목으로 인해 메인페이지 </a:t>
            </a:r>
            <a:r>
              <a:rPr lang="ko-KR" altLang="en-US" sz="1400">
                <a:solidFill>
                  <a:schemeClr val="bg1"/>
                </a:solidFill>
              </a:rPr>
              <a:t>이동경로를 </a:t>
            </a:r>
            <a:r>
              <a:rPr lang="ko-KR" altLang="en-US" sz="1400" smtClean="0">
                <a:solidFill>
                  <a:schemeClr val="bg1"/>
                </a:solidFill>
              </a:rPr>
              <a:t>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모르는사람이 보면 무엇을 하는 홈페이지인지 잘 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배너에 있는 </a:t>
            </a: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주년 축하는 팝업으로 대체하고 배너는 중요내용으로 하면 좋을 것 같음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87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582930" y="1011555"/>
            <a:ext cx="8133715" cy="5513705"/>
            <a:chOff x="582930" y="1011555"/>
            <a:chExt cx="8133715" cy="5513705"/>
          </a:xfrm>
        </p:grpSpPr>
        <p:sp>
          <p:nvSpPr>
            <p:cNvPr id="5" name="자유형 4"/>
            <p:cNvSpPr>
              <a:spLocks/>
            </p:cNvSpPr>
            <p:nvPr/>
          </p:nvSpPr>
          <p:spPr>
            <a:xfrm rot="0">
              <a:off x="3424555" y="2138680"/>
              <a:ext cx="4406900" cy="495935"/>
            </a:xfrm>
            <a:custGeom>
              <a:gdLst>
                <a:gd fmla="*/ 0 w 4405650" name="TX0"/>
                <a:gd fmla="*/ 0 h 494649" name="TY0"/>
                <a:gd fmla="*/ 0 w 4405650" name="TX1"/>
                <a:gd fmla="*/ 494648 h 494649" name="TY1"/>
                <a:gd fmla="*/ 4405649 w 4405650" name="TX2"/>
                <a:gd fmla="*/ 494648 h 49464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405650" h="494649">
                  <a:moveTo>
                    <a:pt x="0" y="0"/>
                  </a:moveTo>
                  <a:lnTo>
                    <a:pt x="0" y="494648"/>
                  </a:lnTo>
                  <a:lnTo>
                    <a:pt x="4405649" y="49464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자유형 5"/>
            <p:cNvSpPr>
              <a:spLocks/>
            </p:cNvSpPr>
            <p:nvPr/>
          </p:nvSpPr>
          <p:spPr>
            <a:xfrm rot="0">
              <a:off x="3424555" y="2138680"/>
              <a:ext cx="3398520" cy="495300"/>
            </a:xfrm>
            <a:custGeom>
              <a:gdLst>
                <a:gd fmla="*/ 0 w 3397542" name="TX0"/>
                <a:gd fmla="*/ 0 h 493892" name="TY0"/>
                <a:gd fmla="*/ 0 w 3397542" name="TX1"/>
                <a:gd fmla="*/ 493891 h 493892" name="TY1"/>
                <a:gd fmla="*/ 3397541 w 3397542" name="TX2"/>
                <a:gd fmla="*/ 493891 h 49389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97542" h="493892">
                  <a:moveTo>
                    <a:pt x="0" y="0"/>
                  </a:moveTo>
                  <a:lnTo>
                    <a:pt x="0" y="493891"/>
                  </a:lnTo>
                  <a:lnTo>
                    <a:pt x="3397541" y="49389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>
            <a:xfrm rot="0">
              <a:off x="3424555" y="2138680"/>
              <a:ext cx="2386330" cy="498475"/>
            </a:xfrm>
            <a:custGeom>
              <a:gdLst>
                <a:gd fmla="*/ 0 w 2384956" name="TX0"/>
                <a:gd fmla="*/ 0 h 497168" name="TY0"/>
                <a:gd fmla="*/ 0 w 2384956" name="TX1"/>
                <a:gd fmla="*/ 497167 h 497168" name="TY1"/>
                <a:gd fmla="*/ 2384955 w 2384956" name="TX2"/>
                <a:gd fmla="*/ 497167 h 49716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384956" h="497168">
                  <a:moveTo>
                    <a:pt x="0" y="0"/>
                  </a:moveTo>
                  <a:lnTo>
                    <a:pt x="0" y="497167"/>
                  </a:lnTo>
                  <a:lnTo>
                    <a:pt x="2384955" y="497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>
            <a:xfrm rot="0">
              <a:off x="3424555" y="2138680"/>
              <a:ext cx="1393825" cy="498475"/>
            </a:xfrm>
            <a:custGeom>
              <a:gdLst>
                <a:gd fmla="*/ 0 w 1392860" name="TX0"/>
                <a:gd fmla="*/ 0 h 497399" name="TY0"/>
                <a:gd fmla="*/ 0 w 1392860" name="TX1"/>
                <a:gd fmla="*/ 497398 h 497399" name="TY1"/>
                <a:gd fmla="*/ 1392859 w 1392860" name="TX2"/>
                <a:gd fmla="*/ 497398 h 49739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92860" h="497399">
                  <a:moveTo>
                    <a:pt x="0" y="0"/>
                  </a:moveTo>
                  <a:lnTo>
                    <a:pt x="0" y="497398"/>
                  </a:lnTo>
                  <a:lnTo>
                    <a:pt x="1392859" y="49739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 rot="0">
              <a:off x="3424555" y="2138680"/>
              <a:ext cx="377190" cy="501015"/>
            </a:xfrm>
            <a:custGeom>
              <a:gdLst>
                <a:gd fmla="*/ 0 w 375607" name="TX0"/>
                <a:gd fmla="*/ 0 h 499617" name="TY0"/>
                <a:gd fmla="*/ 0 w 375607" name="TX1"/>
                <a:gd fmla="*/ 499616 h 499617" name="TY1"/>
                <a:gd fmla="*/ 375606 w 375607" name="TX2"/>
                <a:gd fmla="*/ 499616 h 499617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75607" h="499617">
                  <a:moveTo>
                    <a:pt x="0" y="0"/>
                  </a:moveTo>
                  <a:lnTo>
                    <a:pt x="0" y="499616"/>
                  </a:lnTo>
                  <a:lnTo>
                    <a:pt x="375606" y="49961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>
            <a:xfrm rot="0">
              <a:off x="2675890" y="1454150"/>
              <a:ext cx="306705" cy="464185"/>
            </a:xfrm>
            <a:custGeom>
              <a:gdLst>
                <a:gd fmla="*/ 0 w 305739" name="TX0"/>
                <a:gd fmla="*/ 0 h 462793" name="TY0"/>
                <a:gd fmla="*/ 0 w 305739" name="TX1"/>
                <a:gd fmla="*/ 462792 h 462793" name="TY1"/>
                <a:gd fmla="*/ 305738 w 305739" name="TX2"/>
                <a:gd fmla="*/ 462792 h 4627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05739" h="462793">
                  <a:moveTo>
                    <a:pt x="0" y="0"/>
                  </a:moveTo>
                  <a:lnTo>
                    <a:pt x="0" y="462792"/>
                  </a:lnTo>
                  <a:lnTo>
                    <a:pt x="305738" y="46279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 rot="0">
              <a:off x="7202805" y="366395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>
            <a:xfrm rot="0">
              <a:off x="7202805" y="3663950"/>
              <a:ext cx="133985" cy="429260"/>
            </a:xfrm>
            <a:custGeom>
              <a:gdLst>
                <a:gd fmla="*/ 0 w 132830" name="TX0"/>
                <a:gd fmla="*/ 0 h 428188" name="TY0"/>
                <a:gd fmla="*/ 0 w 132830" name="TX1"/>
                <a:gd fmla="*/ 428187 h 428188" name="TY1"/>
                <a:gd fmla="*/ 132829 w 132830" name="TX2"/>
                <a:gd fmla="*/ 428187 h 42818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428188">
                  <a:moveTo>
                    <a:pt x="0" y="0"/>
                  </a:moveTo>
                  <a:lnTo>
                    <a:pt x="0" y="428187"/>
                  </a:lnTo>
                  <a:lnTo>
                    <a:pt x="132829" y="42818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>
            <a:xfrm rot="0">
              <a:off x="2675890" y="1439545"/>
              <a:ext cx="1894840" cy="1774190"/>
            </a:xfrm>
            <a:custGeom>
              <a:gdLst>
                <a:gd fmla="*/ 0 w 1893619" name="TX0"/>
                <a:gd fmla="*/ 0 h 1772647" name="TY0"/>
                <a:gd fmla="*/ 0 w 1893619" name="TX1"/>
                <a:gd fmla="*/ 1679665 h 1772647" name="TY1"/>
                <a:gd fmla="*/ 1893618 w 1893619" name="TX2"/>
                <a:gd fmla="*/ 1679665 h 1772647" name="TY2"/>
                <a:gd fmla="*/ 1893618 w 1893619" name="TX3"/>
                <a:gd fmla="*/ 1772646 h 1772647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893619" h="1772647">
                  <a:moveTo>
                    <a:pt x="0" y="0"/>
                  </a:moveTo>
                  <a:lnTo>
                    <a:pt x="0" y="1679665"/>
                  </a:lnTo>
                  <a:lnTo>
                    <a:pt x="1893618" y="1679665"/>
                  </a:lnTo>
                  <a:lnTo>
                    <a:pt x="1893618" y="177264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>
            <a:xfrm rot="0">
              <a:off x="2323465" y="3656965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2323465" y="3656965"/>
              <a:ext cx="154305" cy="358140"/>
            </a:xfrm>
            <a:custGeom>
              <a:gdLst>
                <a:gd fmla="*/ 0 w 153206" name="TX0"/>
                <a:gd fmla="*/ 0 h 356619" name="TY0"/>
                <a:gd fmla="*/ 0 w 153206" name="TX1"/>
                <a:gd fmla="*/ 356618 h 356619" name="TY1"/>
                <a:gd fmla="*/ 153205 w 153206" name="TX2"/>
                <a:gd fmla="*/ 356618 h 35661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356619"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>
            <a:xfrm rot="0">
              <a:off x="2589530" y="1454150"/>
              <a:ext cx="92710" cy="1761490"/>
            </a:xfrm>
            <a:custGeom>
              <a:gdLst>
                <a:gd fmla="*/ 45720 w 47447" name="TX0"/>
                <a:gd fmla="*/ 0 h 1759962" name="TY0"/>
                <a:gd fmla="*/ 45720 w 47447" name="TX1"/>
                <a:gd fmla="*/ 1666980 h 1759962" name="TY1"/>
                <a:gd fmla="*/ 47446 w 47447" name="TX2"/>
                <a:gd fmla="*/ 1666980 h 1759962" name="TY2"/>
                <a:gd fmla="*/ 47446 w 47447" name="TX3"/>
                <a:gd fmla="*/ 1759961 h 1759962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47447" h="1759962">
                  <a:moveTo>
                    <a:pt x="45720" y="0"/>
                  </a:moveTo>
                  <a:lnTo>
                    <a:pt x="45720" y="1666980"/>
                  </a:lnTo>
                  <a:lnTo>
                    <a:pt x="47446" y="1666980"/>
                  </a:lnTo>
                  <a:lnTo>
                    <a:pt x="47446" y="175996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>
            <a:xfrm rot="0">
              <a:off x="671830" y="3656965"/>
              <a:ext cx="255270" cy="1565275"/>
            </a:xfrm>
            <a:custGeom>
              <a:gdLst>
                <a:gd fmla="*/ 0 w 254114" name="TX0"/>
                <a:gd fmla="*/ 0 h 1564168" name="TY0"/>
                <a:gd fmla="*/ 0 w 254114" name="TX1"/>
                <a:gd fmla="*/ 1564167 h 1564168" name="TY1"/>
                <a:gd fmla="*/ 254113 w 254114" name="TX2"/>
                <a:gd fmla="*/ 1564167 h 156416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1564168">
                  <a:moveTo>
                    <a:pt x="0" y="0"/>
                  </a:moveTo>
                  <a:lnTo>
                    <a:pt x="0" y="1564167"/>
                  </a:lnTo>
                  <a:lnTo>
                    <a:pt x="254113" y="1564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>
            <a:xfrm rot="0">
              <a:off x="671830" y="3656965"/>
              <a:ext cx="255270" cy="977265"/>
            </a:xfrm>
            <a:custGeom>
              <a:gdLst>
                <a:gd fmla="*/ 0 w 254114" name="TX0"/>
                <a:gd fmla="*/ 0 h 975694" name="TY0"/>
                <a:gd fmla="*/ 0 w 254114" name="TX1"/>
                <a:gd fmla="*/ 975693 h 975694" name="TY1"/>
                <a:gd fmla="*/ 254113 w 254114" name="TX2"/>
                <a:gd fmla="*/ 975693 h 9756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975694">
                  <a:moveTo>
                    <a:pt x="0" y="0"/>
                  </a:moveTo>
                  <a:lnTo>
                    <a:pt x="0" y="975693"/>
                  </a:lnTo>
                  <a:lnTo>
                    <a:pt x="254113" y="9756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>
            <a:xfrm rot="0">
              <a:off x="671830" y="3656965"/>
              <a:ext cx="255270" cy="388620"/>
            </a:xfrm>
            <a:custGeom>
              <a:gdLst>
                <a:gd fmla="*/ 0 w 254114" name="TX0"/>
                <a:gd fmla="*/ 0 h 387219" name="TY0"/>
                <a:gd fmla="*/ 0 w 254114" name="TX1"/>
                <a:gd fmla="*/ 387218 h 387219" name="TY1"/>
                <a:gd fmla="*/ 254113 w 254114" name="TX2"/>
                <a:gd fmla="*/ 387218 h 38721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387219">
                  <a:moveTo>
                    <a:pt x="0" y="0"/>
                  </a:moveTo>
                  <a:lnTo>
                    <a:pt x="0" y="387218"/>
                  </a:lnTo>
                  <a:lnTo>
                    <a:pt x="254113" y="3872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>
            <a:xfrm rot="0">
              <a:off x="661670" y="1450340"/>
              <a:ext cx="2015490" cy="1761490"/>
            </a:xfrm>
            <a:custGeom>
              <a:gdLst>
                <a:gd fmla="*/ 2014495 w 2014496" name="TX0"/>
                <a:gd fmla="*/ 0 h 1759958" name="TY0"/>
                <a:gd fmla="*/ 2014495 w 2014496" name="TX1"/>
                <a:gd fmla="*/ 1666976 h 1759958" name="TY1"/>
                <a:gd fmla="*/ 0 w 2014496" name="TX2"/>
                <a:gd fmla="*/ 1666976 h 1759958" name="TY2"/>
                <a:gd fmla="*/ 0 w 2014496" name="TX3"/>
                <a:gd fmla="*/ 1759957 h 175995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2014496" h="1759958">
                  <a:moveTo>
                    <a:pt x="2014495" y="0"/>
                  </a:moveTo>
                  <a:lnTo>
                    <a:pt x="2014495" y="1666976"/>
                  </a:lnTo>
                  <a:lnTo>
                    <a:pt x="0" y="1666976"/>
                  </a:lnTo>
                  <a:lnTo>
                    <a:pt x="0" y="175995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>
            <a:xfrm rot="0">
              <a:off x="2233295" y="101155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31115" tIns="31115" rIns="31115" bIns="31115" numCol="1" vert="horz" anchor="ctr">
              <a:noAutofit/>
            </a:bodyPr>
            <a:lstStyle/>
            <a:p>
              <a:pPr marL="0" indent="0" algn="ctr" fontAlgn="auto" defTabSz="6667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5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HOME</a:t>
              </a:r>
              <a:endParaRPr lang="ko-KR" altLang="en-US" sz="15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582930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멘토링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925830" y="3843019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멘토정보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>
            <a:xfrm rot="0">
              <a:off x="925830" y="443166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멘티신청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>
            <a:xfrm rot="0">
              <a:off x="925830" y="501967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멘토링 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>
            <a:xfrm rot="0">
              <a:off x="2234565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소통인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1" name="자유형 30"/>
            <p:cNvSpPr>
              <a:spLocks/>
            </p:cNvSpPr>
            <p:nvPr/>
          </p:nvSpPr>
          <p:spPr>
            <a:xfrm rot="0">
              <a:off x="2476500" y="381254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회사정보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>
            <a:xfrm rot="0">
              <a:off x="2476500" y="440055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면접tip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 rot="0">
              <a:off x="4126865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채용인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>
            <a:xfrm rot="0">
              <a:off x="7335520" y="389064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일반게시판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>
            <a:xfrm rot="0">
              <a:off x="7335520" y="447929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>
            <a:xfrm rot="0">
              <a:off x="2981325" y="169545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nav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 rot="0">
              <a:off x="3799840" y="241681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로그인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>
            <a:xfrm rot="0">
              <a:off x="4817110" y="24142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회원가입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>
            <a:xfrm rot="0">
              <a:off x="5809615" y="24142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 등록하기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>
            <a:xfrm rot="0">
              <a:off x="6821805" y="241109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인·적성검사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5" name="자유형 44"/>
            <p:cNvSpPr>
              <a:spLocks/>
            </p:cNvSpPr>
            <p:nvPr/>
          </p:nvSpPr>
          <p:spPr>
            <a:xfrm rot="0">
              <a:off x="7830185" y="243522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MY페이지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241165" y="3674110"/>
              <a:ext cx="959485" cy="2771775"/>
              <a:chOff x="4241165" y="3674110"/>
              <a:chExt cx="959485" cy="2771775"/>
            </a:xfrm>
          </p:grpSpPr>
          <p:sp>
            <p:nvSpPr>
              <p:cNvPr id="54" name="자유형 53"/>
              <p:cNvSpPr>
                <a:spLocks/>
              </p:cNvSpPr>
              <p:nvPr/>
            </p:nvSpPr>
            <p:spPr>
              <a:xfrm rot="0">
                <a:off x="4242435" y="3674110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자유형 54"/>
              <p:cNvSpPr>
                <a:spLocks/>
              </p:cNvSpPr>
              <p:nvPr/>
            </p:nvSpPr>
            <p:spPr>
              <a:xfrm rot="0">
                <a:off x="4395470" y="439610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>
              <a:xfrm rot="0">
                <a:off x="4395470" y="604329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취업자료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7" name="자유형 56"/>
              <p:cNvSpPr>
                <a:spLocks/>
              </p:cNvSpPr>
              <p:nvPr/>
            </p:nvSpPr>
            <p:spPr>
              <a:xfrm rot="0">
                <a:off x="4241165" y="3678555"/>
                <a:ext cx="154305" cy="358140"/>
              </a:xfrm>
              <a:custGeom>
                <a:gdLst>
                  <a:gd fmla="*/ 0 w 153206" name="TX0"/>
                  <a:gd fmla="*/ 0 h 356619" name="TY0"/>
                  <a:gd fmla="*/ 0 w 153206" name="TX1"/>
                  <a:gd fmla="*/ 356618 h 356619" name="TY1"/>
                  <a:gd fmla="*/ 153205 w 153206" name="TX2"/>
                  <a:gd fmla="*/ 356618 h 356619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356619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자유형 68"/>
              <p:cNvSpPr>
                <a:spLocks/>
              </p:cNvSpPr>
              <p:nvPr/>
            </p:nvSpPr>
            <p:spPr>
              <a:xfrm rot="0">
                <a:off x="4395470" y="495808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0" name="자유형 69"/>
              <p:cNvSpPr>
                <a:spLocks/>
              </p:cNvSpPr>
              <p:nvPr/>
            </p:nvSpPr>
            <p:spPr>
              <a:xfrm rot="0">
                <a:off x="4395470" y="549592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채용일정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1" name="자유형 70"/>
              <p:cNvSpPr>
                <a:spLocks/>
              </p:cNvSpPr>
              <p:nvPr/>
            </p:nvSpPr>
            <p:spPr>
              <a:xfrm rot="0">
                <a:off x="4242435" y="415988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자유형 71"/>
              <p:cNvSpPr>
                <a:spLocks/>
              </p:cNvSpPr>
              <p:nvPr/>
            </p:nvSpPr>
            <p:spPr>
              <a:xfrm rot="0">
                <a:off x="4242435" y="531812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자유형 72"/>
              <p:cNvSpPr>
                <a:spLocks/>
              </p:cNvSpPr>
              <p:nvPr/>
            </p:nvSpPr>
            <p:spPr>
              <a:xfrm rot="0">
                <a:off x="4395470" y="381254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TOP 100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p:grpSp>
        <p:sp>
          <p:nvSpPr>
            <p:cNvPr id="58" name="자유형 57"/>
            <p:cNvSpPr>
              <a:spLocks/>
            </p:cNvSpPr>
            <p:nvPr/>
          </p:nvSpPr>
          <p:spPr>
            <a:xfrm rot="0">
              <a:off x="2476500" y="495554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이력서컨설팅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>
            <a:xfrm rot="0">
              <a:off x="2320290" y="4245610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691505" y="3651885"/>
              <a:ext cx="959485" cy="1722755"/>
              <a:chOff x="5691505" y="3651885"/>
              <a:chExt cx="959485" cy="1722755"/>
            </a:xfrm>
          </p:grpSpPr>
          <p:sp>
            <p:nvSpPr>
              <p:cNvPr id="35" name="자유형 34"/>
              <p:cNvSpPr>
                <a:spLocks/>
              </p:cNvSpPr>
              <p:nvPr/>
            </p:nvSpPr>
            <p:spPr>
              <a:xfrm rot="0">
                <a:off x="5763260" y="3963670"/>
                <a:ext cx="887095" cy="443865"/>
              </a:xfrm>
              <a:custGeom>
                <a:gdLst>
                  <a:gd fmla="*/ 0 w 885532" name="TX0"/>
                  <a:gd fmla="*/ 0 h 442767" name="TY0"/>
                  <a:gd fmla="*/ 885530 w 885532" name="TX1"/>
                  <a:gd fmla="*/ 0 h 442767" name="TY1"/>
                  <a:gd fmla="*/ 885530 w 885532" name="TX2"/>
                  <a:gd fmla="*/ 442765 h 442767" name="TY2"/>
                  <a:gd fmla="*/ 0 w 885532" name="TX3"/>
                  <a:gd fmla="*/ 442765 h 442767" name="TY3"/>
                  <a:gd fmla="*/ 0 w 885532" name="TX4"/>
                  <a:gd fmla="*/ 0 h 44276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2" h="442767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자유형 35"/>
              <p:cNvSpPr>
                <a:spLocks/>
              </p:cNvSpPr>
              <p:nvPr/>
            </p:nvSpPr>
            <p:spPr>
              <a:xfrm rot="0">
                <a:off x="5763260" y="4592320"/>
                <a:ext cx="887095" cy="443865"/>
              </a:xfrm>
              <a:custGeom>
                <a:gdLst>
                  <a:gd fmla="*/ 0 w 885532" name="TX0"/>
                  <a:gd fmla="*/ 0 h 442767" name="TY0"/>
                  <a:gd fmla="*/ 885530 w 885532" name="TX1"/>
                  <a:gd fmla="*/ 0 h 442767" name="TY1"/>
                  <a:gd fmla="*/ 885530 w 885532" name="TX2"/>
                  <a:gd fmla="*/ 442765 h 442767" name="TY2"/>
                  <a:gd fmla="*/ 0 w 885532" name="TX3"/>
                  <a:gd fmla="*/ 442765 h 442767" name="TY3"/>
                  <a:gd fmla="*/ 0 w 885532" name="TX4"/>
                  <a:gd fmla="*/ 0 h 44276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2" h="442767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8" name="자유형 47"/>
              <p:cNvSpPr>
                <a:spLocks/>
              </p:cNvSpPr>
              <p:nvPr/>
            </p:nvSpPr>
            <p:spPr>
              <a:xfrm rot="0">
                <a:off x="5692775" y="365188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9" name="자유형 48"/>
              <p:cNvSpPr>
                <a:spLocks/>
              </p:cNvSpPr>
              <p:nvPr/>
            </p:nvSpPr>
            <p:spPr>
              <a:xfrm rot="0">
                <a:off x="5845810" y="380746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정부지원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0" name="자유형 49"/>
              <p:cNvSpPr>
                <a:spLocks/>
              </p:cNvSpPr>
              <p:nvPr/>
            </p:nvSpPr>
            <p:spPr>
              <a:xfrm rot="0">
                <a:off x="5845810" y="439547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1" name="자유형 50"/>
              <p:cNvSpPr>
                <a:spLocks/>
              </p:cNvSpPr>
              <p:nvPr/>
            </p:nvSpPr>
            <p:spPr>
              <a:xfrm rot="0">
                <a:off x="5691505" y="3656965"/>
                <a:ext cx="154305" cy="358140"/>
              </a:xfrm>
              <a:custGeom>
                <a:gdLst>
                  <a:gd fmla="*/ 0 w 153206" name="TX0"/>
                  <a:gd fmla="*/ 0 h 356619" name="TY0"/>
                  <a:gd fmla="*/ 0 w 153206" name="TX1"/>
                  <a:gd fmla="*/ 356618 h 356619" name="TY1"/>
                  <a:gd fmla="*/ 153205 w 153206" name="TX2"/>
                  <a:gd fmla="*/ 356618 h 356619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356619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자유형 60"/>
              <p:cNvSpPr>
                <a:spLocks/>
              </p:cNvSpPr>
              <p:nvPr/>
            </p:nvSpPr>
            <p:spPr>
              <a:xfrm rot="0">
                <a:off x="5843905" y="497205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65" name="자유형 64"/>
              <p:cNvSpPr>
                <a:spLocks/>
              </p:cNvSpPr>
              <p:nvPr/>
            </p:nvSpPr>
            <p:spPr>
              <a:xfrm rot="0">
                <a:off x="5692775" y="4231640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67" name="자유형 66"/>
            <p:cNvSpPr>
              <a:spLocks/>
            </p:cNvSpPr>
            <p:nvPr/>
          </p:nvSpPr>
          <p:spPr>
            <a:xfrm rot="0">
              <a:off x="7335520" y="507428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>
            <a:xfrm rot="0">
              <a:off x="7202805" y="4293235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>
            <a:xfrm rot="0">
              <a:off x="7343139" y="559308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서적 나눔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>
            <a:xfrm rot="0">
              <a:off x="7335520" y="612203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자주묻는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Q&amp;A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>
            <a:xfrm rot="0">
              <a:off x="7202805" y="528193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>
            <a:xfrm rot="0">
              <a:off x="7202805" y="478028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자유형 79"/>
            <p:cNvSpPr>
              <a:spLocks/>
            </p:cNvSpPr>
            <p:nvPr/>
          </p:nvSpPr>
          <p:spPr>
            <a:xfrm rot="0">
              <a:off x="5849620" y="557212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박람회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81" name="자유형 80"/>
            <p:cNvSpPr>
              <a:spLocks/>
            </p:cNvSpPr>
            <p:nvPr/>
          </p:nvSpPr>
          <p:spPr>
            <a:xfrm rot="0">
              <a:off x="4242435" y="4748530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자유형 81"/>
            <p:cNvSpPr>
              <a:spLocks/>
            </p:cNvSpPr>
            <p:nvPr/>
          </p:nvSpPr>
          <p:spPr>
            <a:xfrm rot="0">
              <a:off x="5694680" y="4838065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3" name="도형 82"/>
            <p:cNvCxnSpPr/>
            <p:nvPr/>
          </p:nvCxnSpPr>
          <p:spPr>
            <a:xfrm rot="0">
              <a:off x="4338320" y="3117215"/>
              <a:ext cx="2082165" cy="224790"/>
            </a:xfrm>
            <a:prstGeom prst="bentConnector3">
              <a:avLst>
                <a:gd name="adj1" fmla="val 80926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 rot="0">
              <a:off x="5798820" y="3117215"/>
              <a:ext cx="2082165" cy="224790"/>
            </a:xfrm>
            <a:prstGeom prst="bentConnector3">
              <a:avLst>
                <a:gd name="adj1" fmla="val 85991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5599430" y="321056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교육인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>
            <a:xfrm rot="0">
              <a:off x="7114540" y="322453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1123315" y="1017905"/>
            <a:ext cx="6636385" cy="1217930"/>
            <a:chOff x="1123315" y="1017905"/>
            <a:chExt cx="6636385" cy="121793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23315" y="1870075"/>
              <a:ext cx="1275080" cy="36576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070" cy="762000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>
                    <a:alpha val="57049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27125" y="2277745"/>
            <a:ext cx="3956685" cy="91503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51755" y="2280285"/>
            <a:ext cx="2614930" cy="920750"/>
            <a:chOff x="5151755" y="2280285"/>
            <a:chExt cx="2614930" cy="92075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51755" y="2280285"/>
              <a:ext cx="2615565" cy="92138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273040" y="2362835"/>
              <a:ext cx="2388870" cy="506095"/>
              <a:chOff x="5273040" y="2362835"/>
              <a:chExt cx="2388870" cy="506095"/>
            </a:xfrm>
          </p:grpSpPr>
          <p:sp>
            <p:nvSpPr>
              <p:cNvPr id="17" name="도형 16"/>
              <p:cNvSpPr>
                <a:spLocks/>
              </p:cNvSpPr>
              <p:nvPr/>
            </p:nvSpPr>
            <p:spPr>
              <a:xfrm rot="0">
                <a:off x="5271135" y="2360930"/>
                <a:ext cx="2389505" cy="50673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latin typeface="맑은 고딕" charset="0"/>
                    <a:ea typeface="맑은 고딕" charset="0"/>
                  </a:rPr>
                  <a:t>ㅊ</a:t>
                </a: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텍스트 상자 14"/>
              <p:cNvSpPr txBox="1">
                <a:spLocks/>
              </p:cNvSpPr>
              <p:nvPr/>
            </p:nvSpPr>
            <p:spPr>
              <a:xfrm rot="0">
                <a:off x="5455285" y="239458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개인회원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텍스트 상자 15"/>
              <p:cNvSpPr txBox="1">
                <a:spLocks/>
              </p:cNvSpPr>
              <p:nvPr/>
            </p:nvSpPr>
            <p:spPr>
              <a:xfrm rot="0">
                <a:off x="6634480" y="240474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기업회원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도형 13"/>
              <p:cNvCxnSpPr>
                <a:stCxn id="17" idx="0"/>
                <a:endCxn id="17" idx="2"/>
              </p:cNvCxnSpPr>
              <p:nvPr/>
            </p:nvCxnSpPr>
            <p:spPr>
              <a:xfrm rot="0">
                <a:off x="6466205" y="2360930"/>
                <a:ext cx="1270" cy="50673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404485" y="2894330"/>
              <a:ext cx="1629410" cy="221615"/>
              <a:chOff x="5404485" y="2894330"/>
              <a:chExt cx="1629410" cy="221615"/>
            </a:xfrm>
          </p:grpSpPr>
          <p:sp>
            <p:nvSpPr>
              <p:cNvPr id="18" name="텍스트 상자 17"/>
              <p:cNvSpPr txBox="1">
                <a:spLocks/>
              </p:cNvSpPr>
              <p:nvPr/>
            </p:nvSpPr>
            <p:spPr>
              <a:xfrm rot="0">
                <a:off x="5402580" y="2893695"/>
                <a:ext cx="59372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회원가입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텍스트 상자 18"/>
              <p:cNvSpPr txBox="1">
                <a:spLocks/>
              </p:cNvSpPr>
              <p:nvPr/>
            </p:nvSpPr>
            <p:spPr>
              <a:xfrm rot="0">
                <a:off x="6084570" y="2904490"/>
                <a:ext cx="94805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ID / PW 찾기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0" name="도형 19"/>
              <p:cNvCxnSpPr/>
              <p:nvPr/>
            </p:nvCxnSpPr>
            <p:spPr>
              <a:xfrm rot="0">
                <a:off x="6029960" y="2950845"/>
                <a:ext cx="1270" cy="12827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텍스트 상자 24"/>
          <p:cNvSpPr txBox="1">
            <a:spLocks/>
          </p:cNvSpPr>
          <p:nvPr/>
        </p:nvSpPr>
        <p:spPr>
          <a:xfrm rot="0">
            <a:off x="1108710" y="2279650"/>
            <a:ext cx="12198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 strike="noStrike">
                <a:latin typeface="맑은 고딕" charset="0"/>
                <a:ea typeface="맑은 고딕" charset="0"/>
              </a:rPr>
              <a:t>Top 100 채용정보</a:t>
            </a:r>
            <a:endParaRPr lang="ko-KR" altLang="en-US" sz="9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589145" y="2263140"/>
            <a:ext cx="58928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latin typeface="맑은 고딕" charset="0"/>
                <a:ea typeface="맑은 고딕" charset="0"/>
              </a:rPr>
              <a:t>더보기 &gt;</a:t>
            </a:r>
            <a:endParaRPr lang="ko-KR" altLang="en-US" sz="7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6448425" y="3256915"/>
            <a:ext cx="1326515" cy="1567180"/>
            <a:chOff x="6448425" y="3256915"/>
            <a:chExt cx="1326515" cy="156718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6451600" y="3256915"/>
              <a:ext cx="132334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448425" y="3260725"/>
              <a:ext cx="90043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실시간 채팅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1125220" y="3259455"/>
            <a:ext cx="2632075" cy="1567180"/>
            <a:chOff x="1125220" y="3259455"/>
            <a:chExt cx="2632075" cy="156718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 rot="0">
              <a:off x="1128395" y="3259455"/>
              <a:ext cx="262890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1125220" y="3263265"/>
              <a:ext cx="178689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놓치면 안될 소식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3809365" y="3256915"/>
            <a:ext cx="2586990" cy="1565910"/>
            <a:chOff x="3809365" y="3256915"/>
            <a:chExt cx="2586990" cy="1565910"/>
          </a:xfrm>
        </p:grpSpPr>
        <p:sp>
          <p:nvSpPr>
            <p:cNvPr id="33" name="도형 32"/>
            <p:cNvSpPr>
              <a:spLocks/>
            </p:cNvSpPr>
            <p:nvPr/>
          </p:nvSpPr>
          <p:spPr>
            <a:xfrm rot="0">
              <a:off x="3809365" y="3256915"/>
              <a:ext cx="2586990" cy="156591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4220845" y="3615055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이력서 컨설팅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텍스트 상자 34"/>
          <p:cNvSpPr txBox="1">
            <a:spLocks/>
          </p:cNvSpPr>
          <p:nvPr/>
        </p:nvSpPr>
        <p:spPr>
          <a:xfrm rot="0">
            <a:off x="4723130" y="407416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1130935" y="4871085"/>
            <a:ext cx="6634480" cy="1567180"/>
            <a:chOff x="1130935" y="4871085"/>
            <a:chExt cx="6634480" cy="156718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 rot="0">
              <a:off x="1130935" y="4871085"/>
              <a:ext cx="663448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38"/>
          <p:cNvSpPr>
            <a:spLocks/>
          </p:cNvSpPr>
          <p:nvPr/>
        </p:nvSpPr>
        <p:spPr>
          <a:xfrm rot="0">
            <a:off x="1177290" y="4911725"/>
            <a:ext cx="6547485" cy="14966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>
            <a:off x="2736850" y="489267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4392930" y="489521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6055995" y="488632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42"/>
          <p:cNvSpPr txBox="1">
            <a:spLocks/>
          </p:cNvSpPr>
          <p:nvPr/>
        </p:nvSpPr>
        <p:spPr>
          <a:xfrm rot="0">
            <a:off x="1350645" y="5133340"/>
            <a:ext cx="135128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멘티 신청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1616710" y="563499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6028690" y="5229860"/>
            <a:ext cx="173037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자주 묻는  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 Q&amp;A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929255" y="5136515"/>
            <a:ext cx="135191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면접 Honey Tip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4523105" y="5075555"/>
            <a:ext cx="157416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우리 함께 취업 성공 해요~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☞☜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2356485" y="2556510"/>
            <a:ext cx="1866900" cy="400685"/>
            <a:chOff x="2356485" y="2556510"/>
            <a:chExt cx="1866900" cy="400685"/>
          </a:xfrm>
        </p:grpSpPr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2356485" y="2556510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HOT 채용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592830" y="2588895"/>
              <a:ext cx="325755" cy="325755"/>
            </a:xfrm>
            <a:prstGeom prst="rect"/>
            <a:noFill/>
          </p:spPr>
        </p:pic>
      </p:grpSp>
      <p:sp>
        <p:nvSpPr>
          <p:cNvPr id="51" name="도형 50"/>
          <p:cNvSpPr>
            <a:spLocks/>
          </p:cNvSpPr>
          <p:nvPr/>
        </p:nvSpPr>
        <p:spPr>
          <a:xfrm rot="0">
            <a:off x="1132205" y="6483350"/>
            <a:ext cx="6637020" cy="357505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로고 	       스마트커뮤니티 소개 | 이용약관 | 개인정보정책 | 이메일주출방지정책 | 기사제공</a:t>
            </a:r>
            <a:endParaRPr lang="ko-KR" altLang="en-US" sz="105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4300" y="5654040"/>
            <a:ext cx="346075" cy="3943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945" cy="569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140460" y="1017905"/>
            <a:ext cx="6619875" cy="1252855"/>
            <a:chOff x="1140460" y="1017905"/>
            <a:chExt cx="6619875" cy="125285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40460" y="1904365"/>
              <a:ext cx="1275715" cy="36639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accent2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705" cy="762635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0460" y="2275205"/>
            <a:ext cx="6637020" cy="271145"/>
          </a:xfrm>
          <a:prstGeom prst="rect"/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멘토정보  |  멘티신청  |  멘토링 후기</a:t>
            </a:r>
            <a:endParaRPr lang="ko-KR" altLang="en-US" sz="10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0460" y="2579370"/>
            <a:ext cx="6644640" cy="102362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40460" y="2580005"/>
            <a:ext cx="1129030" cy="1022985"/>
            <a:chOff x="1140460" y="2580005"/>
            <a:chExt cx="1129030" cy="102298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1140460" y="2580005"/>
              <a:ext cx="112903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 사업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143000" y="2891790"/>
              <a:ext cx="112649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멘토(나눔지기)명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143635" y="3217545"/>
              <a:ext cx="1125855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경력/멘토링 주제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5326380" y="2582545"/>
            <a:ext cx="728345" cy="1022985"/>
            <a:chOff x="5326380" y="2582545"/>
            <a:chExt cx="728345" cy="102298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5326380" y="2582545"/>
              <a:ext cx="728345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공통분과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5327650" y="2894330"/>
              <a:ext cx="72644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전문분과	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5328285" y="3220085"/>
              <a:ext cx="726440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활동지역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 rot="0">
            <a:off x="1146175" y="327215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1149350" y="291528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2327275" y="2629535"/>
            <a:ext cx="201168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2018년 멘토링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102350" y="2632710"/>
            <a:ext cx="946785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105525" y="2978785"/>
            <a:ext cx="93472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6105525" y="3321685"/>
            <a:ext cx="943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164070" y="3324225"/>
            <a:ext cx="404495" cy="219710"/>
          </a:xfrm>
          <a:prstGeom prst="rect"/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1560" y="2987040"/>
            <a:ext cx="102997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21560" y="3324860"/>
            <a:ext cx="2340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205" y="3321685"/>
            <a:ext cx="167640" cy="177165"/>
          </a:xfrm>
          <a:prstGeom prst="rect"/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2985135"/>
            <a:ext cx="167640" cy="177165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5460" y="2646680"/>
            <a:ext cx="167640" cy="177165"/>
          </a:xfrm>
          <a:prstGeom prst="rect"/>
          <a:noFill/>
        </p:spPr>
      </p:pic>
      <p:sp>
        <p:nvSpPr>
          <p:cNvPr id="35" name="도형 34"/>
          <p:cNvSpPr>
            <a:spLocks/>
          </p:cNvSpPr>
          <p:nvPr/>
        </p:nvSpPr>
        <p:spPr>
          <a:xfrm rot="0">
            <a:off x="1140460" y="3649980"/>
            <a:ext cx="6642100" cy="281813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473960" y="1868805"/>
            <a:ext cx="1274445" cy="35750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299210" y="3723005"/>
            <a:ext cx="6236335" cy="1173480"/>
            <a:chOff x="1299210" y="3723005"/>
            <a:chExt cx="6236335" cy="1173480"/>
          </a:xfrm>
        </p:grpSpPr>
        <p:grpSp>
          <p:nvGrpSpPr>
            <p:cNvPr id="60" name="그룹 59"/>
            <p:cNvGrpSpPr/>
            <p:nvPr/>
          </p:nvGrpSpPr>
          <p:grpSpPr>
            <a:xfrm rot="0">
              <a:off x="1299210" y="3723005"/>
              <a:ext cx="3707130" cy="1168400"/>
              <a:chOff x="1299210" y="3723005"/>
              <a:chExt cx="3707130" cy="1168400"/>
            </a:xfrm>
          </p:grpSpPr>
          <p:grpSp>
            <p:nvGrpSpPr>
              <p:cNvPr id="40" name="그룹 39"/>
              <p:cNvGrpSpPr/>
              <p:nvPr/>
            </p:nvGrpSpPr>
            <p:grpSpPr>
              <a:xfrm rot="0">
                <a:off x="1299210" y="3723005"/>
                <a:ext cx="3707130" cy="1168400"/>
                <a:chOff x="1299210" y="3723005"/>
                <a:chExt cx="3707130" cy="1168400"/>
              </a:xfrm>
            </p:grpSpPr>
            <p:sp>
              <p:nvSpPr>
                <p:cNvPr id="37" name="도형 36"/>
                <p:cNvSpPr>
                  <a:spLocks/>
                </p:cNvSpPr>
                <p:nvPr/>
              </p:nvSpPr>
              <p:spPr>
                <a:xfrm rot="0">
                  <a:off x="1299210" y="372300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8" name="도형 37"/>
                <p:cNvSpPr>
                  <a:spLocks/>
                </p:cNvSpPr>
                <p:nvPr/>
              </p:nvSpPr>
              <p:spPr>
                <a:xfrm rot="0">
                  <a:off x="2571115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9" name="도형 38"/>
                <p:cNvSpPr>
                  <a:spLocks/>
                </p:cNvSpPr>
                <p:nvPr/>
              </p:nvSpPr>
              <p:spPr>
                <a:xfrm rot="0">
                  <a:off x="3837940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</p:grp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1448435" y="3924935"/>
                <a:ext cx="952500" cy="952500"/>
              </a:xfrm>
              <a:prstGeom prst="rect"/>
              <a:noFill/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2698115" y="3905885"/>
                <a:ext cx="979170" cy="981075"/>
              </a:xfrm>
              <a:prstGeom prst="rect"/>
              <a:noFill/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008755" y="3942080"/>
                <a:ext cx="944880" cy="944880"/>
              </a:xfrm>
              <a:prstGeom prst="rect"/>
              <a:noFill/>
            </p:spPr>
          </p:pic>
        </p:grpSp>
        <p:grpSp>
          <p:nvGrpSpPr>
            <p:cNvPr id="61" name="그룹 60"/>
            <p:cNvGrpSpPr/>
            <p:nvPr/>
          </p:nvGrpSpPr>
          <p:grpSpPr>
            <a:xfrm rot="0">
              <a:off x="5104765" y="3728085"/>
              <a:ext cx="2430780" cy="1168400"/>
              <a:chOff x="5104765" y="3728085"/>
              <a:chExt cx="2430780" cy="1168400"/>
            </a:xfrm>
          </p:grpSpPr>
          <p:sp>
            <p:nvSpPr>
              <p:cNvPr id="45" name="도형 44"/>
              <p:cNvSpPr>
                <a:spLocks/>
              </p:cNvSpPr>
              <p:nvPr/>
            </p:nvSpPr>
            <p:spPr>
              <a:xfrm rot="0">
                <a:off x="5104765" y="37280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>
              <a:xfrm rot="0">
                <a:off x="6367145" y="373316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5188585" y="3881755"/>
                <a:ext cx="998855" cy="1000760"/>
              </a:xfrm>
              <a:prstGeom prst="rect"/>
              <a:noFill/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6456045" y="3884295"/>
                <a:ext cx="979170" cy="979170"/>
              </a:xfrm>
              <a:prstGeom prst="rect"/>
              <a:noFill/>
            </p:spPr>
          </p:pic>
        </p:grpSp>
      </p:grpSp>
      <p:grpSp>
        <p:nvGrpSpPr>
          <p:cNvPr id="63" name="그룹 62"/>
          <p:cNvGrpSpPr/>
          <p:nvPr/>
        </p:nvGrpSpPr>
        <p:grpSpPr>
          <a:xfrm rot="0">
            <a:off x="1275715" y="5161915"/>
            <a:ext cx="6311900" cy="1177290"/>
            <a:chOff x="1275715" y="5161915"/>
            <a:chExt cx="6311900" cy="1177290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1275715" y="5161915"/>
              <a:ext cx="3707130" cy="1177290"/>
              <a:chOff x="1275715" y="5161915"/>
              <a:chExt cx="3707130" cy="1177290"/>
            </a:xfrm>
          </p:grpSpPr>
          <p:sp>
            <p:nvSpPr>
              <p:cNvPr id="42" name="도형 41"/>
              <p:cNvSpPr>
                <a:spLocks/>
              </p:cNvSpPr>
              <p:nvPr/>
            </p:nvSpPr>
            <p:spPr>
              <a:xfrm rot="0">
                <a:off x="1275715" y="51758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3" name="도형 42"/>
              <p:cNvSpPr>
                <a:spLocks/>
              </p:cNvSpPr>
              <p:nvPr/>
            </p:nvSpPr>
            <p:spPr>
              <a:xfrm rot="0">
                <a:off x="2547620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도형 43"/>
              <p:cNvSpPr>
                <a:spLocks/>
              </p:cNvSpPr>
              <p:nvPr/>
            </p:nvSpPr>
            <p:spPr>
              <a:xfrm rot="0">
                <a:off x="3814445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51238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64192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76375" y="5400675"/>
              <a:ext cx="924560" cy="924560"/>
            </a:xfrm>
            <a:prstGeom prst="rect"/>
            <a:noFill/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650490" y="5353050"/>
              <a:ext cx="960120" cy="962660"/>
            </a:xfrm>
            <a:prstGeom prst="rect"/>
            <a:noFill/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36365" y="5346065"/>
              <a:ext cx="979170" cy="979170"/>
            </a:xfrm>
            <a:prstGeom prst="rect"/>
            <a:noFill/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299710" y="5318760"/>
              <a:ext cx="944880" cy="944880"/>
            </a:xfrm>
            <a:prstGeom prst="rect"/>
            <a:noFill/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541770" y="5253990"/>
              <a:ext cx="979170" cy="981075"/>
            </a:xfrm>
            <a:prstGeom prst="rect"/>
            <a:noFill/>
          </p:spPr>
        </p:pic>
      </p:grpSp>
      <p:sp>
        <p:nvSpPr>
          <p:cNvPr id="59" name="텍스트 상자 58"/>
          <p:cNvSpPr txBox="1">
            <a:spLocks/>
          </p:cNvSpPr>
          <p:nvPr/>
        </p:nvSpPr>
        <p:spPr>
          <a:xfrm rot="0">
            <a:off x="14859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27432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40386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52578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653415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65341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53149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0195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27241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140970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1580" cy="5702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6405" cy="200660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0460" y="2275205"/>
            <a:ext cx="6637655" cy="271780"/>
          </a:xfrm>
          <a:prstGeom prst="rect"/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정부지원</a:t>
            </a: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</a:t>
            </a:r>
            <a:r>
              <a:rPr lang="en-US" altLang="ko-KR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직종별</a:t>
            </a: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지역별  |  박람회</a:t>
            </a:r>
            <a:endParaRPr lang="ko-KR" altLang="en-US" sz="10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0460" y="2579370"/>
            <a:ext cx="6645275" cy="102425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40460" y="2580005"/>
            <a:ext cx="1129665" cy="1023620"/>
            <a:chOff x="1140460" y="2580005"/>
            <a:chExt cx="1129665" cy="102362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1140460" y="2580005"/>
              <a:ext cx="1129665" cy="3479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분야별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143000" y="2892425"/>
              <a:ext cx="1127125" cy="3479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교육장소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143635" y="3217545"/>
              <a:ext cx="1126490" cy="3860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훈련 시작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 rot="0">
            <a:off x="1146175" y="3272155"/>
            <a:ext cx="6630670" cy="1270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1149350" y="2915285"/>
            <a:ext cx="6630670" cy="1270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2327275" y="2629535"/>
            <a:ext cx="1411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827780" y="2632710"/>
            <a:ext cx="1560830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164070" y="3324225"/>
            <a:ext cx="405130" cy="220345"/>
          </a:xfrm>
          <a:prstGeom prst="rect"/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0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1560" y="2987040"/>
            <a:ext cx="1030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21560" y="3324860"/>
            <a:ext cx="225107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5475" y="2990850"/>
            <a:ext cx="168275" cy="177800"/>
          </a:xfrm>
          <a:prstGeom prst="rect"/>
          <a:noFill/>
        </p:spPr>
      </p:pic>
      <p:pic>
        <p:nvPicPr>
          <p:cNvPr id="34" name="그림 3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37585" y="2640965"/>
            <a:ext cx="167640" cy="177800"/>
          </a:xfrm>
          <a:prstGeom prst="rect"/>
          <a:noFill/>
        </p:spPr>
      </p:pic>
      <p:sp>
        <p:nvSpPr>
          <p:cNvPr id="35" name="도형 34"/>
          <p:cNvSpPr>
            <a:spLocks/>
          </p:cNvSpPr>
          <p:nvPr/>
        </p:nvSpPr>
        <p:spPr>
          <a:xfrm rot="0">
            <a:off x="1135380" y="3644900"/>
            <a:ext cx="6642735" cy="281876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140460" y="1867535"/>
            <a:ext cx="1276350" cy="36703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멘토링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076700" y="1017905"/>
            <a:ext cx="815340" cy="763270"/>
          </a:xfrm>
          <a:prstGeom prst="ellipse"/>
          <a:solidFill>
            <a:srgbClr val="DDDDDD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473960" y="1868805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811270" y="1866900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채용인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147945" y="1921509"/>
            <a:ext cx="1275080" cy="34925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교육인</a:t>
            </a: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485890" y="1868170"/>
            <a:ext cx="1275080" cy="34925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나눔인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473960" y="1868805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4" name="그림 7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04460" y="2640965"/>
            <a:ext cx="168275" cy="177800"/>
          </a:xfrm>
          <a:prstGeom prst="rect"/>
          <a:noFill/>
        </p:spPr>
      </p:pic>
      <p:sp>
        <p:nvSpPr>
          <p:cNvPr id="75" name="도형 74"/>
          <p:cNvSpPr>
            <a:spLocks/>
          </p:cNvSpPr>
          <p:nvPr/>
        </p:nvSpPr>
        <p:spPr>
          <a:xfrm rot="0">
            <a:off x="3536315" y="2987040"/>
            <a:ext cx="1030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시군도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6" name="그림 75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0230" y="2990850"/>
            <a:ext cx="168275" cy="177800"/>
          </a:xfrm>
          <a:prstGeom prst="rect"/>
          <a:noFill/>
        </p:spPr>
      </p:pic>
      <p:sp>
        <p:nvSpPr>
          <p:cNvPr id="82" name="텍스트 상자 81"/>
          <p:cNvSpPr txBox="1">
            <a:spLocks/>
          </p:cNvSpPr>
          <p:nvPr/>
        </p:nvSpPr>
        <p:spPr>
          <a:xfrm rot="0">
            <a:off x="1362710" y="3720465"/>
            <a:ext cx="166179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우수 훈련과정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46" name="그룹 145"/>
          <p:cNvGrpSpPr/>
          <p:nvPr/>
        </p:nvGrpSpPr>
        <p:grpSpPr>
          <a:xfrm rot="0">
            <a:off x="1321435" y="5513070"/>
            <a:ext cx="6323965" cy="897890"/>
            <a:chOff x="1321435" y="5513070"/>
            <a:chExt cx="6323965" cy="897890"/>
          </a:xfrm>
        </p:grpSpPr>
        <p:cxnSp>
          <p:nvCxnSpPr>
            <p:cNvPr id="84" name="도형 83"/>
            <p:cNvCxnSpPr/>
            <p:nvPr/>
          </p:nvCxnSpPr>
          <p:spPr>
            <a:xfrm rot="0">
              <a:off x="1321435" y="6410325"/>
              <a:ext cx="6299200" cy="635"/>
            </a:xfrm>
            <a:prstGeom prst="line"/>
            <a:ln w="1270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도형 84"/>
            <p:cNvSpPr>
              <a:spLocks/>
            </p:cNvSpPr>
            <p:nvPr/>
          </p:nvSpPr>
          <p:spPr>
            <a:xfrm rot="0">
              <a:off x="1327150" y="5722620"/>
              <a:ext cx="6281420" cy="256540"/>
            </a:xfrm>
            <a:prstGeom prst="rect"/>
            <a:solidFill>
              <a:srgbClr val="BFBFB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텍스트 상자 88"/>
            <p:cNvSpPr txBox="1">
              <a:spLocks/>
            </p:cNvSpPr>
            <p:nvPr/>
          </p:nvSpPr>
          <p:spPr>
            <a:xfrm rot="0">
              <a:off x="3094990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교육과정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89"/>
            <p:cNvSpPr txBox="1">
              <a:spLocks/>
            </p:cNvSpPr>
            <p:nvPr/>
          </p:nvSpPr>
          <p:spPr>
            <a:xfrm rot="0">
              <a:off x="4468495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훈련 기간 / 지역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90"/>
            <p:cNvSpPr txBox="1">
              <a:spLocks/>
            </p:cNvSpPr>
            <p:nvPr/>
          </p:nvSpPr>
          <p:spPr>
            <a:xfrm rot="0">
              <a:off x="5606415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금액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91"/>
            <p:cNvSpPr txBox="1">
              <a:spLocks/>
            </p:cNvSpPr>
            <p:nvPr/>
          </p:nvSpPr>
          <p:spPr>
            <a:xfrm rot="0">
              <a:off x="6697345" y="5704840"/>
              <a:ext cx="94805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마감일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텍스트 상자 92"/>
            <p:cNvSpPr txBox="1">
              <a:spLocks/>
            </p:cNvSpPr>
            <p:nvPr/>
          </p:nvSpPr>
          <p:spPr>
            <a:xfrm rot="0">
              <a:off x="3072765" y="6066155"/>
              <a:ext cx="1526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UI /  UX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텍스트 상자 93"/>
            <p:cNvSpPr txBox="1">
              <a:spLocks/>
            </p:cNvSpPr>
            <p:nvPr/>
          </p:nvSpPr>
          <p:spPr>
            <a:xfrm rot="0">
              <a:off x="4457065" y="5984875"/>
              <a:ext cx="152590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07/12~12/06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강남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94"/>
            <p:cNvSpPr txBox="1">
              <a:spLocks/>
            </p:cNvSpPr>
            <p:nvPr/>
          </p:nvSpPr>
          <p:spPr>
            <a:xfrm rot="0">
              <a:off x="5960110" y="6066155"/>
              <a:ext cx="79375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무료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텍스트 상자 100"/>
            <p:cNvSpPr txBox="1">
              <a:spLocks/>
            </p:cNvSpPr>
            <p:nvPr/>
          </p:nvSpPr>
          <p:spPr>
            <a:xfrm rot="0">
              <a:off x="6791325" y="6066155"/>
              <a:ext cx="764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07/12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텍스트 상자 101"/>
            <p:cNvSpPr txBox="1">
              <a:spLocks/>
            </p:cNvSpPr>
            <p:nvPr/>
          </p:nvSpPr>
          <p:spPr>
            <a:xfrm rot="0">
              <a:off x="1645920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교육기관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텍스트 상자 102"/>
            <p:cNvSpPr txBox="1">
              <a:spLocks/>
            </p:cNvSpPr>
            <p:nvPr/>
          </p:nvSpPr>
          <p:spPr>
            <a:xfrm rot="0">
              <a:off x="1623695" y="6066155"/>
              <a:ext cx="1526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 rot="0">
              <a:off x="6908165" y="5513070"/>
              <a:ext cx="701675" cy="151765"/>
              <a:chOff x="6908165" y="5513070"/>
              <a:chExt cx="701675" cy="151765"/>
            </a:xfrm>
          </p:grpSpPr>
          <p:sp>
            <p:nvSpPr>
              <p:cNvPr id="111" name="도형 110"/>
              <p:cNvSpPr>
                <a:spLocks/>
              </p:cNvSpPr>
              <p:nvPr/>
            </p:nvSpPr>
            <p:spPr>
              <a:xfrm rot="0">
                <a:off x="6908165" y="5513070"/>
                <a:ext cx="701675" cy="151765"/>
              </a:xfrm>
              <a:prstGeom prst="rect"/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10개씩</a:t>
                </a:r>
                <a:endParaRPr lang="ko-KR" altLang="en-US" sz="9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2" name="그림 111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7477125" y="5516880"/>
                <a:ext cx="114300" cy="121920"/>
              </a:xfrm>
              <a:prstGeom prst="rect"/>
              <a:noFill/>
            </p:spPr>
          </p:pic>
        </p:grpSp>
        <p:grpSp>
          <p:nvGrpSpPr>
            <p:cNvPr id="114" name="그룹 113"/>
            <p:cNvGrpSpPr/>
            <p:nvPr/>
          </p:nvGrpSpPr>
          <p:grpSpPr>
            <a:xfrm rot="0">
              <a:off x="6136005" y="5513070"/>
              <a:ext cx="701675" cy="151765"/>
              <a:chOff x="6136005" y="5513070"/>
              <a:chExt cx="701675" cy="151765"/>
            </a:xfrm>
          </p:grpSpPr>
          <p:sp>
            <p:nvSpPr>
              <p:cNvPr id="115" name="도형 114"/>
              <p:cNvSpPr>
                <a:spLocks/>
              </p:cNvSpPr>
              <p:nvPr/>
            </p:nvSpPr>
            <p:spPr>
              <a:xfrm rot="0">
                <a:off x="6136005" y="5513070"/>
                <a:ext cx="701675" cy="151765"/>
              </a:xfrm>
              <a:prstGeom prst="rect"/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마감순</a:t>
                </a:r>
                <a:endParaRPr lang="ko-KR" altLang="en-US" sz="9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6" name="그림 115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6704965" y="5516880"/>
                <a:ext cx="114300" cy="121920"/>
              </a:xfrm>
              <a:prstGeom prst="rect"/>
              <a:noFill/>
            </p:spPr>
          </p:pic>
        </p:grpSp>
        <p:sp>
          <p:nvSpPr>
            <p:cNvPr id="117" name="도형 116"/>
            <p:cNvSpPr>
              <a:spLocks/>
            </p:cNvSpPr>
            <p:nvPr/>
          </p:nvSpPr>
          <p:spPr>
            <a:xfrm rot="0">
              <a:off x="1459230" y="5791200"/>
              <a:ext cx="125730" cy="126365"/>
            </a:xfrm>
            <a:prstGeom prst="rect"/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 rot="0">
              <a:off x="1459230" y="6137275"/>
              <a:ext cx="125730" cy="126365"/>
            </a:xfrm>
            <a:prstGeom prst="rect"/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 rot="0">
            <a:off x="1383030" y="4050030"/>
            <a:ext cx="6182995" cy="1357630"/>
            <a:chOff x="1383030" y="4050030"/>
            <a:chExt cx="6182995" cy="1357630"/>
          </a:xfrm>
        </p:grpSpPr>
        <p:grpSp>
          <p:nvGrpSpPr>
            <p:cNvPr id="134" name="그룹 133"/>
            <p:cNvGrpSpPr/>
            <p:nvPr/>
          </p:nvGrpSpPr>
          <p:grpSpPr>
            <a:xfrm rot="0">
              <a:off x="1383030" y="4050030"/>
              <a:ext cx="6182995" cy="655320"/>
              <a:chOff x="1383030" y="4050030"/>
              <a:chExt cx="6182995" cy="655320"/>
            </a:xfrm>
          </p:grpSpPr>
          <p:grpSp>
            <p:nvGrpSpPr>
              <p:cNvPr id="127" name="그룹 126"/>
              <p:cNvGrpSpPr/>
              <p:nvPr/>
            </p:nvGrpSpPr>
            <p:grpSpPr>
              <a:xfrm rot="0">
                <a:off x="1381760" y="4048125"/>
                <a:ext cx="2030730" cy="655320"/>
                <a:chOff x="1381760" y="4048125"/>
                <a:chExt cx="2030730" cy="655320"/>
              </a:xfrm>
            </p:grpSpPr>
            <p:pic>
              <p:nvPicPr>
                <p:cNvPr id="126" name="그림 125" descr="C:/Users/Administrator/AppData/Roaming/PolarisOffice/ETemp/5668_8067856/fImage748968241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1379220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21" name="도형 120"/>
                <p:cNvSpPr>
                  <a:spLocks/>
                </p:cNvSpPr>
                <p:nvPr/>
              </p:nvSpPr>
              <p:spPr>
                <a:xfrm rot="0">
                  <a:off x="1407160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 rot="0">
                <a:off x="3449320" y="4048125"/>
                <a:ext cx="2030730" cy="655320"/>
                <a:chOff x="3449320" y="4048125"/>
                <a:chExt cx="2030730" cy="655320"/>
              </a:xfrm>
            </p:grpSpPr>
            <p:pic>
              <p:nvPicPr>
                <p:cNvPr id="129" name="그림 128" descr="C:/Users/Administrator/AppData/Roaming/PolarisOffice/ETemp/5668_8067856/fImage74897128467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446780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30" name="도형 129"/>
                <p:cNvSpPr>
                  <a:spLocks/>
                </p:cNvSpPr>
                <p:nvPr/>
              </p:nvSpPr>
              <p:spPr>
                <a:xfrm rot="0">
                  <a:off x="3474720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 rot="0">
                <a:off x="5532755" y="4048125"/>
                <a:ext cx="2030730" cy="655320"/>
                <a:chOff x="5532755" y="4048125"/>
                <a:chExt cx="2030730" cy="655320"/>
              </a:xfrm>
            </p:grpSpPr>
            <p:pic>
              <p:nvPicPr>
                <p:cNvPr id="132" name="그림 131" descr="C:/Users/Administrator/AppData/Roaming/PolarisOffice/ETemp/5668_8067856/fImage74897186334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5530215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33" name="도형 132"/>
                <p:cNvSpPr>
                  <a:spLocks/>
                </p:cNvSpPr>
                <p:nvPr/>
              </p:nvSpPr>
              <p:spPr>
                <a:xfrm rot="0">
                  <a:off x="5558155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grpSp>
          <p:nvGrpSpPr>
            <p:cNvPr id="135" name="그룹 134"/>
            <p:cNvGrpSpPr/>
            <p:nvPr/>
          </p:nvGrpSpPr>
          <p:grpSpPr>
            <a:xfrm rot="0">
              <a:off x="1383030" y="4752340"/>
              <a:ext cx="6182995" cy="655320"/>
              <a:chOff x="1383030" y="4752340"/>
              <a:chExt cx="6182995" cy="655320"/>
            </a:xfrm>
          </p:grpSpPr>
          <p:grpSp>
            <p:nvGrpSpPr>
              <p:cNvPr id="136" name="그룹 135"/>
              <p:cNvGrpSpPr/>
              <p:nvPr/>
            </p:nvGrpSpPr>
            <p:grpSpPr>
              <a:xfrm rot="0">
                <a:off x="1381760" y="4750435"/>
                <a:ext cx="2030730" cy="655320"/>
                <a:chOff x="1381760" y="4750435"/>
                <a:chExt cx="2030730" cy="655320"/>
              </a:xfrm>
            </p:grpSpPr>
            <p:pic>
              <p:nvPicPr>
                <p:cNvPr id="137" name="그림 136" descr="C:/Users/Administrator/AppData/Roaming/PolarisOffice/ETemp/5668_8067856/fImage74897226500.png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1379220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38" name="도형 137"/>
                <p:cNvSpPr>
                  <a:spLocks/>
                </p:cNvSpPr>
                <p:nvPr/>
              </p:nvSpPr>
              <p:spPr>
                <a:xfrm rot="0">
                  <a:off x="1407160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9" name="그룹 138"/>
              <p:cNvGrpSpPr/>
              <p:nvPr/>
            </p:nvGrpSpPr>
            <p:grpSpPr>
              <a:xfrm rot="0">
                <a:off x="3449320" y="4750435"/>
                <a:ext cx="2030730" cy="655320"/>
                <a:chOff x="3449320" y="4750435"/>
                <a:chExt cx="2030730" cy="655320"/>
              </a:xfrm>
            </p:grpSpPr>
            <p:pic>
              <p:nvPicPr>
                <p:cNvPr id="140" name="그림 139" descr="C:/Users/Administrator/AppData/Roaming/PolarisOffice/ETemp/5668_8067856/fImage74897259169.png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446780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41" name="도형 140"/>
                <p:cNvSpPr>
                  <a:spLocks/>
                </p:cNvSpPr>
                <p:nvPr/>
              </p:nvSpPr>
              <p:spPr>
                <a:xfrm rot="0">
                  <a:off x="3474720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 rot="0">
                <a:off x="5532755" y="4750435"/>
                <a:ext cx="2030730" cy="655320"/>
                <a:chOff x="5532755" y="4750435"/>
                <a:chExt cx="2030730" cy="655320"/>
              </a:xfrm>
            </p:grpSpPr>
            <p:pic>
              <p:nvPicPr>
                <p:cNvPr id="143" name="그림 142" descr="C:/Users/Administrator/AppData/Roaming/PolarisOffice/ETemp/5668_8067856/fImage74897285724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5530215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44" name="도형 143"/>
                <p:cNvSpPr>
                  <a:spLocks/>
                </p:cNvSpPr>
                <p:nvPr/>
              </p:nvSpPr>
              <p:spPr>
                <a:xfrm rot="0">
                  <a:off x="5558155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840" y="1917065"/>
            <a:ext cx="6624955" cy="38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595" y="1917065"/>
            <a:ext cx="662495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95" y="1988820"/>
            <a:ext cx="6912610" cy="300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550" y="1844675"/>
            <a:ext cx="720090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0485"/>
            <a:ext cx="72009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05" y="2204720"/>
            <a:ext cx="799274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25</Pages>
  <Paragraphs>195</Paragraphs>
  <Words>778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PowerPoint 프레젠테이션</dc:title>
  <dcterms:modified xsi:type="dcterms:W3CDTF">2018-07-24T06:22:02Z</dcterms:modified>
</cp:coreProperties>
</file>