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3" r:id="rId15"/>
  </p:sldMasterIdLst>
  <p:notesMasterIdLst>
    <p:notesMasterId r:id="rId19"/>
  </p:notesMasterIdLst>
  <p:handoutMasterIdLst>
    <p:handoutMasterId r:id="rId17"/>
  </p:handoutMasterIdLst>
  <p:sldIdLst>
    <p:sldId id="257" r:id="rId21"/>
    <p:sldId id="258" r:id="rId22"/>
    <p:sldId id="264" r:id="rId23"/>
    <p:sldId id="259" r:id="rId24"/>
    <p:sldId id="261" r:id="rId25"/>
    <p:sldId id="262" r:id="rId26"/>
    <p:sldId id="263" r:id="rId27"/>
    <p:sldId id="265" r:id="rId28"/>
    <p:sldId id="266" r:id="rId29"/>
    <p:sldId id="267" r:id="rId30"/>
    <p:sldId id="268" r:id="rId31"/>
    <p:sldId id="269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70" r:id="rId41"/>
    <p:sldId id="271" r:id="rId42"/>
    <p:sldId id="272" r:id="rId43"/>
    <p:sldId id="281" r:id="rId44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3D384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620"/>
    <p:restoredTop sz="94660"/>
  </p:normalViewPr>
  <p:slideViewPr>
    <p:cSldViewPr snapToGrid="1" snapToObjects="1">
      <p:cViewPr>
        <p:scale>
          <a:sx n="150" d="100"/>
          <a:sy n="150" d="100"/>
        </p:scale>
        <p:origin x="-504" y="684"/>
      </p:cViewPr>
      <p:guideLst>
        <p:guide orient="horz" pos="215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1" snapToObjects="1">
      <p:cViewPr varScale="1">
        <p:scale>
          <a:sx n="70" d="100"/>
          <a:sy n="70" d="100"/>
        </p:scale>
        <p:origin x="-3294" y="-102"/>
      </p:cViewPr>
      <p:guideLst>
        <p:guide orient="horz" pos="2158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5" Type="http://schemas.openxmlformats.org/officeDocument/2006/relationships/slideMaster" Target="slideMasters/slideMaster1.xml"></Relationship><Relationship Id="rId16" Type="http://schemas.openxmlformats.org/officeDocument/2006/relationships/theme" Target="theme/theme1.xml"></Relationship><Relationship Id="rId17" Type="http://schemas.openxmlformats.org/officeDocument/2006/relationships/handoutMaster" Target="handoutMasters/handoutMaster1.xml"></Relationship><Relationship Id="rId19" Type="http://schemas.openxmlformats.org/officeDocument/2006/relationships/notesMaster" Target="notesMasters/notesMaster1.xml"></Relationship><Relationship Id="rId21" Type="http://schemas.openxmlformats.org/officeDocument/2006/relationships/slide" Target="slides/slide1.xml"></Relationship><Relationship Id="rId22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4" Type="http://schemas.openxmlformats.org/officeDocument/2006/relationships/slide" Target="slides/slide4.xml"></Relationship><Relationship Id="rId25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29" Type="http://schemas.openxmlformats.org/officeDocument/2006/relationships/slide" Target="slides/slide9.xml"></Relationship><Relationship Id="rId30" Type="http://schemas.openxmlformats.org/officeDocument/2006/relationships/slide" Target="slides/slide10.xml"></Relationship><Relationship Id="rId31" Type="http://schemas.openxmlformats.org/officeDocument/2006/relationships/slide" Target="slides/slide11.xml"></Relationship><Relationship Id="rId32" Type="http://schemas.openxmlformats.org/officeDocument/2006/relationships/slide" Target="slides/slide12.xml"></Relationship><Relationship Id="rId33" Type="http://schemas.openxmlformats.org/officeDocument/2006/relationships/slide" Target="slides/slide13.xml"></Relationship><Relationship Id="rId34" Type="http://schemas.openxmlformats.org/officeDocument/2006/relationships/slide" Target="slides/slide14.xml"></Relationship><Relationship Id="rId35" Type="http://schemas.openxmlformats.org/officeDocument/2006/relationships/slide" Target="slides/slide15.xml"></Relationship><Relationship Id="rId36" Type="http://schemas.openxmlformats.org/officeDocument/2006/relationships/slide" Target="slides/slide16.xml"></Relationship><Relationship Id="rId37" Type="http://schemas.openxmlformats.org/officeDocument/2006/relationships/slide" Target="slides/slide17.xml"></Relationship><Relationship Id="rId38" Type="http://schemas.openxmlformats.org/officeDocument/2006/relationships/slide" Target="slides/slide18.xml"></Relationship><Relationship Id="rId39" Type="http://schemas.openxmlformats.org/officeDocument/2006/relationships/slide" Target="slides/slide19.xml"></Relationship><Relationship Id="rId40" Type="http://schemas.openxmlformats.org/officeDocument/2006/relationships/slide" Target="slides/slide20.xml"></Relationship><Relationship Id="rId41" Type="http://schemas.openxmlformats.org/officeDocument/2006/relationships/slide" Target="slides/slide21.xml"></Relationship><Relationship Id="rId42" Type="http://schemas.openxmlformats.org/officeDocument/2006/relationships/slide" Target="slides/slide22.xml"></Relationship><Relationship Id="rId43" Type="http://schemas.openxmlformats.org/officeDocument/2006/relationships/slide" Target="slides/slide23.xml"></Relationship><Relationship Id="rId44" Type="http://schemas.openxmlformats.org/officeDocument/2006/relationships/slide" Target="slides/slide24.xml"></Relationship><Relationship Id="rId46" Type="http://schemas.openxmlformats.org/officeDocument/2006/relationships/viewProps" Target="viewProps.xml"></Relationship><Relationship Id="rId4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2.jpeg"></Relationship><Relationship Id="rId2" Type="http://schemas.openxmlformats.org/officeDocument/2006/relationships/notesSlide" Target="../notesSlides/notesSlide1.xml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8.png"></Relationship><Relationship Id="rId3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image9.JPG"></Relationship><Relationship Id="rId3" Type="http://schemas.openxmlformats.org/officeDocument/2006/relationships/slideLayout" Target="../slideLayouts/slideLayout7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image10.JPG"></Relationship><Relationship Id="rId3" Type="http://schemas.openxmlformats.org/officeDocument/2006/relationships/slideLayout" Target="../slideLayouts/slideLayout7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image11.JPG"></Relationship><Relationship Id="rId3" Type="http://schemas.openxmlformats.org/officeDocument/2006/relationships/slideLayout" Target="../slideLayouts/slideLayout7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image12.JPG"></Relationship><Relationship Id="rId3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4.jpeg"></Relationship><Relationship Id="rId2" Type="http://schemas.openxmlformats.org/officeDocument/2006/relationships/image" Target="../media/image3.jpeg"></Relationship><Relationship Id="rId6" Type="http://schemas.openxmlformats.org/officeDocument/2006/relationships/image" Target="../media/image7.jpeg"></Relationship><Relationship Id="rId5" Type="http://schemas.openxmlformats.org/officeDocument/2006/relationships/image" Target="../media/image6.jpeg"></Relationship><Relationship Id="rId4" Type="http://schemas.openxmlformats.org/officeDocument/2006/relationships/image" Target="../media/image5.jpeg"></Relationship><Relationship Id="rId7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image" Target="../media/fImage101942141.png"></Relationship><Relationship Id="rId2" Type="http://schemas.openxmlformats.org/officeDocument/2006/relationships/image" Target="../media/fImage220030641.png"></Relationship><Relationship Id="rId3" Type="http://schemas.openxmlformats.org/officeDocument/2006/relationships/slideLayout" Target="../slideLayouts/slideLayout7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4834548467.png"></Relationship><Relationship Id="rId3" Type="http://schemas.openxmlformats.org/officeDocument/2006/relationships/image" Target="../media/fImage4834556334.png"></Relationship><Relationship Id="rId4" Type="http://schemas.openxmlformats.org/officeDocument/2006/relationships/image" Target="../media/fImage4834566500.png"></Relationship><Relationship Id="rId5" Type="http://schemas.openxmlformats.org/officeDocument/2006/relationships/image" Target="../media/fImage38604789169.png"></Relationship><Relationship Id="rId6" Type="http://schemas.openxmlformats.org/officeDocument/2006/relationships/image" Target="../media/fImage56874795724.png"></Relationship><Relationship Id="rId7" Type="http://schemas.openxmlformats.org/officeDocument/2006/relationships/image" Target="../media/fImage47554801478.png"></Relationship><Relationship Id="rId8" Type="http://schemas.openxmlformats.org/officeDocument/2006/relationships/image" Target="../media/fImage50634869358.png"></Relationship><Relationship Id="rId9" Type="http://schemas.openxmlformats.org/officeDocument/2006/relationships/image" Target="../media/fImage49004876962.png"></Relationship><Relationship Id="rId10" Type="http://schemas.openxmlformats.org/officeDocument/2006/relationships/image" Target="../media/fImage50634814464.png"></Relationship><Relationship Id="rId11" Type="http://schemas.openxmlformats.org/officeDocument/2006/relationships/image" Target="../media/fImage47304825705.png"></Relationship><Relationship Id="rId12" Type="http://schemas.openxmlformats.org/officeDocument/2006/relationships/image" Target="../media/fImage49004838145.png"></Relationship><Relationship Id="rId13" Type="http://schemas.openxmlformats.org/officeDocument/2006/relationships/image" Target="../media/fImage47554883281.png"></Relationship><Relationship Id="rId14" Type="http://schemas.openxmlformats.org/officeDocument/2006/relationships/image" Target="../media/fImage56874896827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lum bright="-20000" contrast="-52000"/>
          </a:blip>
          <a:srcRect l="6976"/>
          <a:stretch/>
        </p:blipFill>
        <p:spPr>
          <a:xfrm>
            <a:off x="0" y="0"/>
            <a:ext cx="9144000" cy="68967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595" y="2075815"/>
            <a:ext cx="6480810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715" y="3278505"/>
            <a:ext cx="422846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290" y="3789045"/>
            <a:ext cx="3819525" cy="25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안상현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최상현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이상현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93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405" y="1052830"/>
            <a:ext cx="4032250" cy="563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웹마당</a:t>
            </a:r>
            <a:r>
              <a:rPr lang="en-US" altLang="ko-KR">
                <a:solidFill>
                  <a:schemeClr val="bg1"/>
                </a:solidFill>
              </a:rPr>
              <a:t>(webmadang.net)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</a:rPr>
              <a:t>IT</a:t>
            </a:r>
            <a:r>
              <a:rPr lang="ko-KR" altLang="en-US">
                <a:solidFill>
                  <a:schemeClr val="bg1"/>
                </a:solidFill>
              </a:rPr>
              <a:t>뉴스</a:t>
            </a:r>
            <a:r>
              <a:rPr lang="en-US" altLang="ko-KR">
                <a:solidFill>
                  <a:schemeClr val="bg1"/>
                </a:solidFill>
              </a:rPr>
              <a:t>(itnews.or.kr)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IT</a:t>
            </a:r>
            <a:r>
              <a:rPr lang="ko-KR" altLang="en-US">
                <a:solidFill>
                  <a:schemeClr val="bg1"/>
                </a:solidFill>
              </a:rPr>
              <a:t>마당</a:t>
            </a:r>
            <a:r>
              <a:rPr lang="en-US" altLang="ko-KR">
                <a:solidFill>
                  <a:schemeClr val="bg1"/>
                </a:solidFill>
              </a:rPr>
              <a:t>(www.itmd.co.kr)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코엑스</a:t>
            </a:r>
            <a:r>
              <a:rPr lang="en-US" altLang="ko-KR">
                <a:solidFill>
                  <a:schemeClr val="bg1"/>
                </a:solidFill>
              </a:rPr>
              <a:t>(coex.co.kr)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온오프믹스</a:t>
            </a:r>
            <a:r>
              <a:rPr lang="en-US" altLang="ko-KR">
                <a:solidFill>
                  <a:schemeClr val="bg1"/>
                </a:solidFill>
              </a:rPr>
              <a:t>(onoffmix.com)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그린컴퓨터</a:t>
            </a:r>
            <a:r>
              <a:rPr lang="en-US" altLang="ko-KR">
                <a:solidFill>
                  <a:schemeClr val="bg1"/>
                </a:solidFill>
              </a:rPr>
              <a:t>(www.greenart.co.kr)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건국대학생커뮤니티</a:t>
            </a:r>
            <a:r>
              <a:rPr lang="en-US" altLang="ko-KR">
                <a:solidFill>
                  <a:schemeClr val="bg1"/>
                </a:solidFill>
              </a:rPr>
              <a:t>(kung.kr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와디즈</a:t>
            </a:r>
            <a:r>
              <a:rPr lang="en-US" altLang="ko-KR">
                <a:solidFill>
                  <a:schemeClr val="bg1"/>
                </a:solidFill>
              </a:rPr>
              <a:t>(www.wadiz.kr)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오키</a:t>
            </a:r>
            <a:r>
              <a:rPr lang="en-US" altLang="ko-KR">
                <a:solidFill>
                  <a:schemeClr val="bg1"/>
                </a:solidFill>
              </a:rPr>
              <a:t>(okky.kr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큐넷</a:t>
            </a:r>
            <a:r>
              <a:rPr lang="en-US" altLang="ko-KR">
                <a:solidFill>
                  <a:schemeClr val="bg1"/>
                </a:solidFill>
              </a:rPr>
              <a:t>(q-net)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3800" y="1052830"/>
            <a:ext cx="4032250" cy="452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  <a:latin typeface="+mj-lt"/>
              </a:rPr>
              <a:t>?</a:t>
            </a:r>
            <a:endParaRPr lang="en-US" altLang="ko-KR">
              <a:solidFill>
                <a:schemeClr val="bg1"/>
              </a:solidFill>
              <a:latin typeface="+mj-lt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  <a:latin typeface="+mj-lt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  <a:latin typeface="+mj-lt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  <a:latin typeface="+mj-lt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  <a:latin typeface="+mj-lt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  <a:latin typeface="+mj-lt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  <a:latin typeface="+mj-lt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  <a:latin typeface="+mj-lt"/>
              </a:rPr>
              <a:t>?</a:t>
            </a:r>
            <a:endParaRPr lang="en-US" altLang="ko-KR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260" y="1196975"/>
            <a:ext cx="7992745" cy="10083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1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3260" y="2277110"/>
            <a:ext cx="7992745" cy="10083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2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260" y="3364865"/>
            <a:ext cx="7992745" cy="10083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3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3260" y="4452620"/>
            <a:ext cx="7992745" cy="10083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4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3260" y="5541010"/>
            <a:ext cx="7992745" cy="10083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5</a:t>
            </a:r>
            <a:r>
              <a:rPr lang="ko-KR" altLang="en-US" smtClean="0"/>
              <a:t>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47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/>
              <a:t>웹마당</a:t>
            </a:r>
            <a:r>
              <a:rPr lang="en-US" altLang="ko-KR"/>
              <a:t>(webmadang.net)</a:t>
            </a:r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503555" y="1484630"/>
            <a:ext cx="8388985" cy="475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52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- </a:t>
            </a:r>
            <a:r>
              <a:rPr lang="ko-KR" altLang="en-US"/>
              <a:t>웹마당</a:t>
            </a:r>
            <a:r>
              <a:rPr lang="en-US" altLang="ko-KR"/>
              <a:t>(webmadang.net)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550" y="2060575"/>
            <a:ext cx="6120765" cy="95440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gnb</a:t>
            </a:r>
            <a:r>
              <a:rPr lang="ko-KR" altLang="en-US" sz="1400">
                <a:solidFill>
                  <a:schemeClr val="bg1"/>
                </a:solidFill>
              </a:rPr>
              <a:t>메뉴 반응속도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gnb</a:t>
            </a:r>
            <a:r>
              <a:rPr lang="ko-KR" altLang="en-US" sz="1400">
                <a:solidFill>
                  <a:schemeClr val="bg1"/>
                </a:solidFill>
              </a:rPr>
              <a:t>메뉴 효과 세련됨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메인화면에서 컨텐츠들을 한번에 보기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접근성이 좋음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나이가 많으신 분들도 사용하기 쉬움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170" y="4149090"/>
            <a:ext cx="190119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170" y="1527175"/>
            <a:ext cx="17545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550" y="4797425"/>
            <a:ext cx="6912610" cy="95440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디자인면이 촌스러움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서브페이지들이 단조로움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딱 봤을 때 무슨홈페이지인지 잘 모르겠음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트렌드를 반영하지 않은 고전적인 홈페이지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9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44450"/>
            <a:ext cx="8829675" cy="568325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ko-KR" altLang="en-US" smtClean="0"/>
              <a:t>디자인리서치 </a:t>
            </a:r>
            <a:r>
              <a:rPr lang="en-US" altLang="ko-KR" smtClean="0"/>
              <a:t>– IT</a:t>
            </a:r>
            <a:r>
              <a:rPr lang="ko-KR" altLang="en-US" smtClean="0">
                <a:solidFill>
                  <a:schemeClr val="tx1"/>
                </a:solidFill>
              </a:rPr>
              <a:t>뉴스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(itnews.or.kr)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58"/>
          <a:stretch/>
        </p:blipFill>
        <p:spPr>
          <a:xfrm>
            <a:off x="531495" y="1196975"/>
            <a:ext cx="8100060" cy="539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0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- </a:t>
            </a:r>
            <a:r>
              <a:rPr lang="en-US" altLang="ko-KR"/>
              <a:t>IT</a:t>
            </a:r>
            <a:r>
              <a:rPr lang="ko-KR" altLang="en-US">
                <a:solidFill>
                  <a:schemeClr val="tx1"/>
                </a:solidFill>
              </a:rPr>
              <a:t>뉴스</a:t>
            </a:r>
            <a:r>
              <a:rPr lang="en-US" altLang="ko-KR">
                <a:solidFill>
                  <a:schemeClr val="tx1"/>
                </a:solidFill>
              </a:rPr>
              <a:t> (itnews.or.kr)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550" y="2060575"/>
            <a:ext cx="6120765" cy="73850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따로 클릭해 보지 않아도 이미지로 내용 파악이 가능함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세션별로 소제목이 붙어있어서 가독성이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트렌트를 반영한 디자인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170" y="4149090"/>
            <a:ext cx="190119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170" y="1527175"/>
            <a:ext cx="17545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550" y="4797425"/>
            <a:ext cx="6912610" cy="138493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이미지가 너무 많아서 정신없음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접근성이 어려움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메인페이지가 너무 길다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무의미한 공간차지 부분이 있음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내용이 없는 부분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카테고리별로 분류가 애매함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중복된 </a:t>
            </a:r>
            <a:r>
              <a:rPr lang="en-US" altLang="ko-KR" sz="1400">
                <a:solidFill>
                  <a:schemeClr val="bg1"/>
                </a:solidFill>
              </a:rPr>
              <a:t>UI</a:t>
            </a:r>
            <a:r>
              <a:rPr lang="ko-KR" altLang="en-US" sz="1400">
                <a:solidFill>
                  <a:schemeClr val="bg1"/>
                </a:solidFill>
              </a:rPr>
              <a:t>가 있음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34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44450"/>
            <a:ext cx="8829675" cy="568325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후이즈드림 </a:t>
            </a:r>
            <a:r>
              <a:rPr lang="en-US" altLang="ko-KR">
                <a:solidFill>
                  <a:schemeClr val="tx1"/>
                </a:solidFill>
              </a:rPr>
              <a:t>(dream.whois.co.kr)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05" y="955040"/>
            <a:ext cx="7776845" cy="578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52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- </a:t>
            </a:r>
            <a:r>
              <a:rPr lang="ko-KR" altLang="en-US"/>
              <a:t>후이즈드림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en-US" altLang="ko-KR">
                <a:solidFill>
                  <a:schemeClr val="tx1"/>
                </a:solidFill>
              </a:rPr>
              <a:t>dream.whois.co.kr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550" y="1988820"/>
            <a:ext cx="6120765" cy="203136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심플한 디자인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한눈에 잘 보임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사용자 참여 유도가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카테고리가 다양해서 이용하기가 쉬움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트랜디한 디자인으로 계속 눈이 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레이아웃 정렬이 보기 쉽게 되어있음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초보자도 쉽게 사용할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배너 사용이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링크 연결이 잘 되어 있음</a:t>
            </a:r>
            <a:r>
              <a:rPr lang="en-US" altLang="ko-KR" sz="1400">
                <a:solidFill>
                  <a:schemeClr val="bg1"/>
                </a:solidFill>
              </a:rPr>
              <a:t>(ex,</a:t>
            </a:r>
            <a:r>
              <a:rPr lang="ko-KR" altLang="en-US" sz="1400">
                <a:solidFill>
                  <a:schemeClr val="bg1"/>
                </a:solidFill>
              </a:rPr>
              <a:t>카카오톡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170" y="4149090"/>
            <a:ext cx="18815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170" y="1527175"/>
            <a:ext cx="173799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550" y="4797425"/>
            <a:ext cx="6912610" cy="52324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슬라이드 배너의 </a:t>
            </a:r>
            <a:r>
              <a:rPr lang="en-US" altLang="ko-KR" sz="1400">
                <a:solidFill>
                  <a:schemeClr val="bg1"/>
                </a:solidFill>
              </a:rPr>
              <a:t>prev,next</a:t>
            </a:r>
            <a:r>
              <a:rPr lang="ko-KR" altLang="en-US" sz="1400">
                <a:solidFill>
                  <a:schemeClr val="bg1"/>
                </a:solidFill>
              </a:rPr>
              <a:t>버튼이 없음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불필요한 카테고리 사용으로 인해 혼란을 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97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44450"/>
            <a:ext cx="8829675" cy="568325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카페</a:t>
            </a:r>
            <a:r>
              <a:rPr lang="en-US" altLang="ko-KR" smtClean="0"/>
              <a:t>24 </a:t>
            </a:r>
            <a:r>
              <a:rPr lang="en-US" altLang="ko-KR" smtClean="0">
                <a:solidFill>
                  <a:schemeClr val="tx1"/>
                </a:solidFill>
              </a:rPr>
              <a:t>(www.cafe24.com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908685"/>
            <a:ext cx="6211570" cy="57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82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- </a:t>
            </a:r>
            <a:r>
              <a:rPr lang="ko-KR" altLang="en-US"/>
              <a:t>카페</a:t>
            </a:r>
            <a:r>
              <a:rPr lang="en-US" altLang="ko-KR"/>
              <a:t>24 </a:t>
            </a:r>
            <a:r>
              <a:rPr lang="en-US" altLang="ko-KR">
                <a:solidFill>
                  <a:schemeClr val="tx1"/>
                </a:solidFill>
              </a:rPr>
              <a:t>(www.cafe24.com)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550" y="1988820"/>
            <a:ext cx="6120765" cy="73850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전문가 입장에서 볼 땐 접근하기가 쉬움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메뉴가 디테일함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대분류 사용으로 원하는 카테고리로 갈 수 있음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170" y="3343275"/>
            <a:ext cx="18815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170" y="1527175"/>
            <a:ext cx="173799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550" y="3990975"/>
            <a:ext cx="6912610" cy="24625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딱 보기에 정신사나워서 어떻게 접근해야할지 모르겠음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초보자들이 접근하기 힘듬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레이아웃 영역이 확실하지가 않음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가이드라인이 눈에 보이지 않음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트랜디하지 않음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배너사용이 없어서 사용자가 이용하기까지 어려움이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답답한 디자인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전문 용어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전문 </a:t>
            </a:r>
            <a:r>
              <a:rPr lang="en-US" altLang="ko-KR" sz="1400">
                <a:solidFill>
                  <a:schemeClr val="bg1"/>
                </a:solidFill>
              </a:rPr>
              <a:t>UI</a:t>
            </a:r>
            <a:r>
              <a:rPr lang="ko-KR" altLang="en-US" sz="1400">
                <a:solidFill>
                  <a:schemeClr val="bg1"/>
                </a:solidFill>
              </a:rPr>
              <a:t>를 사용해서 사용자의 제한이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전문용어라 어려운데 검색하는게 없어서 일일이 다 들어가봐야 함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대</a:t>
            </a:r>
            <a:r>
              <a:rPr lang="en-US" altLang="ko-KR" sz="1400">
                <a:solidFill>
                  <a:schemeClr val="bg1"/>
                </a:solidFill>
              </a:rPr>
              <a:t>,</a:t>
            </a:r>
            <a:r>
              <a:rPr lang="ko-KR" altLang="en-US" sz="1400">
                <a:solidFill>
                  <a:schemeClr val="bg1"/>
                </a:solidFill>
              </a:rPr>
              <a:t>중</a:t>
            </a:r>
            <a:r>
              <a:rPr lang="en-US" altLang="ko-KR" sz="1400">
                <a:solidFill>
                  <a:schemeClr val="bg1"/>
                </a:solidFill>
              </a:rPr>
              <a:t>,</a:t>
            </a:r>
            <a:r>
              <a:rPr lang="ko-KR" altLang="en-US" sz="1400">
                <a:solidFill>
                  <a:schemeClr val="bg1"/>
                </a:solidFill>
              </a:rPr>
              <a:t>소 분류가 다 나와있어서 정신없음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메인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서브 페이지들의 디자인이 통일되지 않음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448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44450"/>
            <a:ext cx="8829675" cy="568325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고도몰 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en-US" altLang="ko-KR">
                <a:solidFill>
                  <a:schemeClr val="tx1"/>
                </a:solidFill>
              </a:rPr>
              <a:t>https://www.godo.co.kr/)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40" y="900430"/>
            <a:ext cx="6480810" cy="583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9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55" y="2833370"/>
            <a:ext cx="1159510" cy="1141730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425" y="4273550"/>
            <a:ext cx="1978025" cy="738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450" y="2844800"/>
            <a:ext cx="1159510" cy="1121410"/>
          </a:xfrm>
          <a:prstGeom prst="ellipse">
            <a:avLst/>
          </a:prstGeom>
          <a:noFill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680" y="2837180"/>
            <a:ext cx="1159510" cy="1135380"/>
          </a:xfrm>
          <a:prstGeom prst="ellipse">
            <a:avLst/>
          </a:prstGeom>
          <a:noFill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2841625"/>
            <a:ext cx="1159510" cy="1127760"/>
          </a:xfrm>
          <a:prstGeom prst="ellipse">
            <a:avLst/>
          </a:prstGeom>
          <a:noFill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870" y="2837180"/>
            <a:ext cx="1159510" cy="1135380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3090" y="4273550"/>
            <a:ext cx="2348865" cy="41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7955" y="4273550"/>
            <a:ext cx="1296035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060" y="4273550"/>
            <a:ext cx="1586865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075" y="2574925"/>
            <a:ext cx="6343015" cy="57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465" y="2544445"/>
            <a:ext cx="67945" cy="749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550" y="2544445"/>
            <a:ext cx="67945" cy="749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445"/>
            <a:ext cx="67945" cy="749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9030" y="2544445"/>
            <a:ext cx="67945" cy="749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480" y="2544445"/>
            <a:ext cx="67945" cy="749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020" y="4273550"/>
            <a:ext cx="1586865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69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- </a:t>
            </a:r>
            <a:r>
              <a:rPr lang="ko-KR" altLang="en-US"/>
              <a:t>고도몰 </a:t>
            </a:r>
            <a:r>
              <a:rPr lang="en-US" altLang="ko-KR">
                <a:solidFill>
                  <a:schemeClr val="tx1"/>
                </a:solidFill>
              </a:rPr>
              <a:t>(https://www.godo.co.kr/)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550" y="1988820"/>
            <a:ext cx="6120765" cy="203136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통일된 색상으로 보기가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가이드라인으로 초보자들도 쉽게 사용할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UI</a:t>
            </a:r>
            <a:r>
              <a:rPr lang="ko-KR" altLang="en-US" sz="1400">
                <a:solidFill>
                  <a:schemeClr val="bg1"/>
                </a:solidFill>
              </a:rPr>
              <a:t>의 적절한 사용으로 시각적인 면이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사용하기에 재밌음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클릭해보고싶음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경쟁업체인 카페</a:t>
            </a:r>
            <a:r>
              <a:rPr lang="en-US" altLang="ko-KR" sz="1400">
                <a:solidFill>
                  <a:schemeClr val="bg1"/>
                </a:solidFill>
              </a:rPr>
              <a:t>24</a:t>
            </a:r>
            <a:r>
              <a:rPr lang="ko-KR" altLang="en-US" sz="1400">
                <a:solidFill>
                  <a:schemeClr val="bg1"/>
                </a:solidFill>
              </a:rPr>
              <a:t>보다 접근하기 쉬움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모바일시장을 잘 노림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영어</a:t>
            </a:r>
            <a:r>
              <a:rPr lang="en-US" altLang="ko-KR" sz="1400">
                <a:solidFill>
                  <a:schemeClr val="bg1"/>
                </a:solidFill>
              </a:rPr>
              <a:t>,</a:t>
            </a:r>
            <a:r>
              <a:rPr lang="ko-KR" altLang="en-US" sz="1400">
                <a:solidFill>
                  <a:schemeClr val="bg1"/>
                </a:solidFill>
              </a:rPr>
              <a:t>중국어</a:t>
            </a:r>
            <a:r>
              <a:rPr lang="en-US" altLang="ko-KR" sz="1400">
                <a:solidFill>
                  <a:schemeClr val="bg1"/>
                </a:solidFill>
              </a:rPr>
              <a:t>,</a:t>
            </a:r>
            <a:r>
              <a:rPr lang="ko-KR" altLang="en-US" sz="1400">
                <a:solidFill>
                  <a:schemeClr val="bg1"/>
                </a:solidFill>
              </a:rPr>
              <a:t>일본어로 번역이 가능하게 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연령대</a:t>
            </a:r>
            <a:r>
              <a:rPr lang="en-US" altLang="ko-KR" sz="1400">
                <a:solidFill>
                  <a:schemeClr val="bg1"/>
                </a:solidFill>
              </a:rPr>
              <a:t>,</a:t>
            </a:r>
            <a:r>
              <a:rPr lang="ko-KR" altLang="en-US" sz="1400">
                <a:solidFill>
                  <a:schemeClr val="bg1"/>
                </a:solidFill>
              </a:rPr>
              <a:t>국적 불문하고 사용 가능한 페이지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글로벌 쇼핑몰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Q&amp;A</a:t>
            </a:r>
            <a:r>
              <a:rPr lang="ko-KR" altLang="en-US" sz="1400">
                <a:solidFill>
                  <a:schemeClr val="bg1"/>
                </a:solidFill>
              </a:rPr>
              <a:t>가 잘되어있음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170" y="4345305"/>
            <a:ext cx="18815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170" y="1527175"/>
            <a:ext cx="173799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550" y="4993640"/>
            <a:ext cx="7560945" cy="73850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서브페이지의 로고에 부제목으로 인해 메인페이지 </a:t>
            </a:r>
            <a:r>
              <a:rPr lang="ko-KR" altLang="en-US" sz="1400">
                <a:solidFill>
                  <a:schemeClr val="bg1"/>
                </a:solidFill>
              </a:rPr>
              <a:t>이동경로를 </a:t>
            </a:r>
            <a:r>
              <a:rPr lang="ko-KR" altLang="en-US" sz="1400" smtClean="0">
                <a:solidFill>
                  <a:schemeClr val="bg1"/>
                </a:solidFill>
              </a:rPr>
              <a:t>모르겠음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모르는사람이 보면 무엇을 하는 홈페이지인지 잘 모르겠음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배너에 있는 </a:t>
            </a:r>
            <a:r>
              <a:rPr lang="en-US" altLang="ko-KR" sz="1400" smtClean="0">
                <a:solidFill>
                  <a:schemeClr val="bg1"/>
                </a:solidFill>
              </a:rPr>
              <a:t>2</a:t>
            </a:r>
            <a:r>
              <a:rPr lang="ko-KR" altLang="en-US" sz="1400" smtClean="0">
                <a:solidFill>
                  <a:schemeClr val="bg1"/>
                </a:solidFill>
              </a:rPr>
              <a:t>주년 축하는 팝업으로 대체하고 배너는 중요내용으로 하면 좋을 것 같음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40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7010" y="4149090"/>
            <a:ext cx="4221480" cy="1080770"/>
          </a:xfrm>
        </p:spPr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235" y="2552065"/>
            <a:ext cx="3060700" cy="87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029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 rot="0">
            <a:off x="582930" y="1019175"/>
            <a:ext cx="8133715" cy="5513705"/>
            <a:chOff x="582930" y="1019175"/>
            <a:chExt cx="8133715" cy="5513705"/>
          </a:xfrm>
        </p:grpSpPr>
        <p:sp>
          <p:nvSpPr>
            <p:cNvPr id="5" name="자유형 4"/>
            <p:cNvSpPr>
              <a:spLocks/>
            </p:cNvSpPr>
            <p:nvPr/>
          </p:nvSpPr>
          <p:spPr>
            <a:xfrm rot="0">
              <a:off x="3424555" y="2146300"/>
              <a:ext cx="4406265" cy="495300"/>
            </a:xfrm>
            <a:custGeom>
              <a:gdLst>
                <a:gd fmla="*/ 0 w 4405649" name="TX0"/>
                <a:gd fmla="*/ 0 h 494648" name="TY0"/>
                <a:gd fmla="*/ 0 w 4405649" name="TX1"/>
                <a:gd fmla="*/ 494648 h 494648" name="TY1"/>
                <a:gd fmla="*/ 4405649 w 4405649" name="TX2"/>
                <a:gd fmla="*/ 494648 h 494648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pathLst>
                <a:path w="4405649" h="494648">
                  <a:moveTo>
                    <a:pt x="0" y="0"/>
                  </a:moveTo>
                  <a:lnTo>
                    <a:pt x="0" y="494648"/>
                  </a:lnTo>
                  <a:lnTo>
                    <a:pt x="4405649" y="494648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 marL="0" indent="0" algn="just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자유형 5"/>
            <p:cNvSpPr>
              <a:spLocks/>
            </p:cNvSpPr>
            <p:nvPr/>
          </p:nvSpPr>
          <p:spPr>
            <a:xfrm rot="0">
              <a:off x="3424555" y="2146300"/>
              <a:ext cx="3397885" cy="494665"/>
            </a:xfrm>
            <a:custGeom>
              <a:gdLst>
                <a:gd fmla="*/ 0 w 3397541" name="TX0"/>
                <a:gd fmla="*/ 0 h 493891" name="TY0"/>
                <a:gd fmla="*/ 0 w 3397541" name="TX1"/>
                <a:gd fmla="*/ 493891 h 493891" name="TY1"/>
                <a:gd fmla="*/ 3397541 w 3397541" name="TX2"/>
                <a:gd fmla="*/ 493891 h 49389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pathLst>
                <a:path w="3397541" h="493891">
                  <a:moveTo>
                    <a:pt x="0" y="0"/>
                  </a:moveTo>
                  <a:lnTo>
                    <a:pt x="0" y="493891"/>
                  </a:lnTo>
                  <a:lnTo>
                    <a:pt x="3397541" y="493891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 marL="0" indent="0" algn="just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자유형 6"/>
            <p:cNvSpPr>
              <a:spLocks/>
            </p:cNvSpPr>
            <p:nvPr/>
          </p:nvSpPr>
          <p:spPr>
            <a:xfrm rot="0">
              <a:off x="3424555" y="2146300"/>
              <a:ext cx="2385695" cy="497840"/>
            </a:xfrm>
            <a:custGeom>
              <a:gdLst>
                <a:gd fmla="*/ 0 w 2384955" name="TX0"/>
                <a:gd fmla="*/ 0 h 497167" name="TY0"/>
                <a:gd fmla="*/ 0 w 2384955" name="TX1"/>
                <a:gd fmla="*/ 497167 h 497167" name="TY1"/>
                <a:gd fmla="*/ 2384955 w 2384955" name="TX2"/>
                <a:gd fmla="*/ 497167 h 497167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pathLst>
                <a:path w="2384955" h="497167">
                  <a:moveTo>
                    <a:pt x="0" y="0"/>
                  </a:moveTo>
                  <a:lnTo>
                    <a:pt x="0" y="497167"/>
                  </a:lnTo>
                  <a:lnTo>
                    <a:pt x="2384955" y="497167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 marL="0" indent="0" algn="just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>
            <a:xfrm rot="0">
              <a:off x="3424555" y="2146300"/>
              <a:ext cx="1393190" cy="497840"/>
            </a:xfrm>
            <a:custGeom>
              <a:gdLst>
                <a:gd fmla="*/ 0 w 1392859" name="TX0"/>
                <a:gd fmla="*/ 0 h 497398" name="TY0"/>
                <a:gd fmla="*/ 0 w 1392859" name="TX1"/>
                <a:gd fmla="*/ 497398 h 497398" name="TY1"/>
                <a:gd fmla="*/ 1392859 w 1392859" name="TX2"/>
                <a:gd fmla="*/ 497398 h 497398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pathLst>
                <a:path w="1392859" h="497398">
                  <a:moveTo>
                    <a:pt x="0" y="0"/>
                  </a:moveTo>
                  <a:lnTo>
                    <a:pt x="0" y="497398"/>
                  </a:lnTo>
                  <a:lnTo>
                    <a:pt x="1392859" y="497398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 marL="0" indent="0" algn="just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자유형 8"/>
            <p:cNvSpPr>
              <a:spLocks/>
            </p:cNvSpPr>
            <p:nvPr/>
          </p:nvSpPr>
          <p:spPr>
            <a:xfrm rot="0">
              <a:off x="3424555" y="2146300"/>
              <a:ext cx="376555" cy="500380"/>
            </a:xfrm>
            <a:custGeom>
              <a:gdLst>
                <a:gd fmla="*/ 0 w 375606" name="TX0"/>
                <a:gd fmla="*/ 0 h 499616" name="TY0"/>
                <a:gd fmla="*/ 0 w 375606" name="TX1"/>
                <a:gd fmla="*/ 499616 h 499616" name="TY1"/>
                <a:gd fmla="*/ 375606 w 375606" name="TX2"/>
                <a:gd fmla="*/ 499616 h 499616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pathLst>
                <a:path w="375606" h="499616">
                  <a:moveTo>
                    <a:pt x="0" y="0"/>
                  </a:moveTo>
                  <a:lnTo>
                    <a:pt x="0" y="499616"/>
                  </a:lnTo>
                  <a:lnTo>
                    <a:pt x="375606" y="499616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 marL="0" indent="0" algn="just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자유형 9"/>
            <p:cNvSpPr>
              <a:spLocks/>
            </p:cNvSpPr>
            <p:nvPr/>
          </p:nvSpPr>
          <p:spPr>
            <a:xfrm rot="0">
              <a:off x="2675890" y="1461770"/>
              <a:ext cx="306070" cy="463550"/>
            </a:xfrm>
            <a:custGeom>
              <a:gdLst>
                <a:gd fmla="*/ 0 w 305738" name="TX0"/>
                <a:gd fmla="*/ 0 h 462792" name="TY0"/>
                <a:gd fmla="*/ 0 w 305738" name="TX1"/>
                <a:gd fmla="*/ 462792 h 462792" name="TY1"/>
                <a:gd fmla="*/ 305738 w 305738" name="TX2"/>
                <a:gd fmla="*/ 462792 h 46279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pathLst>
                <a:path w="305738" h="462792">
                  <a:moveTo>
                    <a:pt x="0" y="0"/>
                  </a:moveTo>
                  <a:lnTo>
                    <a:pt x="0" y="462792"/>
                  </a:lnTo>
                  <a:lnTo>
                    <a:pt x="305738" y="462792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 marL="0" indent="0" algn="just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>
            <a:xfrm rot="0">
              <a:off x="7202805" y="3671570"/>
              <a:ext cx="133350" cy="1017270"/>
            </a:xfrm>
            <a:custGeom>
              <a:gdLst>
                <a:gd fmla="*/ 0 w 132829" name="TX0"/>
                <a:gd fmla="*/ 0 h 1016662" name="TY0"/>
                <a:gd fmla="*/ 0 w 132829" name="TX1"/>
                <a:gd fmla="*/ 1016662 h 1016662" name="TY1"/>
                <a:gd fmla="*/ 132829 w 132829" name="TX2"/>
                <a:gd fmla="*/ 1016662 h 10166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pathLst>
                <a:path w="132829" h="1016662">
                  <a:moveTo>
                    <a:pt x="0" y="0"/>
                  </a:moveTo>
                  <a:lnTo>
                    <a:pt x="0" y="1016662"/>
                  </a:lnTo>
                  <a:lnTo>
                    <a:pt x="132829" y="1016662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 marL="0" indent="0" algn="just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>
            <a:xfrm rot="0">
              <a:off x="7202805" y="3671570"/>
              <a:ext cx="133350" cy="428625"/>
            </a:xfrm>
            <a:custGeom>
              <a:gdLst>
                <a:gd fmla="*/ 0 w 132829" name="TX0"/>
                <a:gd fmla="*/ 0 h 428187" name="TY0"/>
                <a:gd fmla="*/ 0 w 132829" name="TX1"/>
                <a:gd fmla="*/ 428187 h 428187" name="TY1"/>
                <a:gd fmla="*/ 132829 w 132829" name="TX2"/>
                <a:gd fmla="*/ 428187 h 428187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pathLst>
                <a:path w="132829" h="428187">
                  <a:moveTo>
                    <a:pt x="0" y="0"/>
                  </a:moveTo>
                  <a:lnTo>
                    <a:pt x="0" y="428187"/>
                  </a:lnTo>
                  <a:lnTo>
                    <a:pt x="132829" y="428187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 marL="0" indent="0" algn="just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>
            <a:xfrm rot="0">
              <a:off x="2675890" y="1447165"/>
              <a:ext cx="1894205" cy="1773555"/>
            </a:xfrm>
            <a:custGeom>
              <a:gdLst>
                <a:gd fmla="*/ 0 w 1893618" name="TX0"/>
                <a:gd fmla="*/ 0 h 1772646" name="TY0"/>
                <a:gd fmla="*/ 0 w 1893618" name="TX1"/>
                <a:gd fmla="*/ 1679665 h 1772646" name="TY1"/>
                <a:gd fmla="*/ 1893618 w 1893618" name="TX2"/>
                <a:gd fmla="*/ 1679665 h 1772646" name="TY2"/>
                <a:gd fmla="*/ 1893618 w 1893618" name="TX3"/>
                <a:gd fmla="*/ 1772646 h 1772646" name="TY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</a:cxnLst>
              <a:pathLst>
                <a:path w="1893618" h="1772646">
                  <a:moveTo>
                    <a:pt x="0" y="0"/>
                  </a:moveTo>
                  <a:lnTo>
                    <a:pt x="0" y="1679665"/>
                  </a:lnTo>
                  <a:lnTo>
                    <a:pt x="1893618" y="1679665"/>
                  </a:lnTo>
                  <a:lnTo>
                    <a:pt x="1893618" y="1772646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 marL="0" indent="0" algn="just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>
            <a:xfrm rot="0">
              <a:off x="2323465" y="3664585"/>
              <a:ext cx="153670" cy="945515"/>
            </a:xfrm>
            <a:custGeom>
              <a:gdLst>
                <a:gd fmla="*/ 0 w 153205" name="TX0"/>
                <a:gd fmla="*/ 0 h 945093" name="TY0"/>
                <a:gd fmla="*/ 0 w 153205" name="TX1"/>
                <a:gd fmla="*/ 945093 h 945093" name="TY1"/>
                <a:gd fmla="*/ 153205 w 153205" name="TX2"/>
                <a:gd fmla="*/ 945093 h 94509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pathLst>
                <a:path w="153205" h="945093">
                  <a:moveTo>
                    <a:pt x="0" y="0"/>
                  </a:moveTo>
                  <a:lnTo>
                    <a:pt x="0" y="945093"/>
                  </a:lnTo>
                  <a:lnTo>
                    <a:pt x="153205" y="945093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 marL="0" indent="0" algn="just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>
            <a:xfrm rot="0">
              <a:off x="2323465" y="3664585"/>
              <a:ext cx="153670" cy="357505"/>
            </a:xfrm>
            <a:custGeom>
              <a:gdLst>
                <a:gd fmla="*/ 0 w 153205" name="TX0"/>
                <a:gd fmla="*/ 0 h 356618" name="TY0"/>
                <a:gd fmla="*/ 0 w 153205" name="TX1"/>
                <a:gd fmla="*/ 356618 h 356618" name="TY1"/>
                <a:gd fmla="*/ 153205 w 153205" name="TX2"/>
                <a:gd fmla="*/ 356618 h 356618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pathLst>
                <a:path w="153205" h="356618">
                  <a:moveTo>
                    <a:pt x="0" y="0"/>
                  </a:moveTo>
                  <a:lnTo>
                    <a:pt x="0" y="356618"/>
                  </a:lnTo>
                  <a:lnTo>
                    <a:pt x="153205" y="356618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 marL="0" indent="0" algn="just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자유형 19"/>
            <p:cNvSpPr>
              <a:spLocks/>
            </p:cNvSpPr>
            <p:nvPr/>
          </p:nvSpPr>
          <p:spPr>
            <a:xfrm rot="0">
              <a:off x="2630170" y="1461770"/>
              <a:ext cx="92075" cy="1760855"/>
            </a:xfrm>
            <a:custGeom>
              <a:gdLst>
                <a:gd fmla="*/ 45720 w 47446" name="TX0"/>
                <a:gd fmla="*/ 0 h 1759961" name="TY0"/>
                <a:gd fmla="*/ 45720 w 47446" name="TX1"/>
                <a:gd fmla="*/ 1666980 h 1759961" name="TY1"/>
                <a:gd fmla="*/ 47446 w 47446" name="TX2"/>
                <a:gd fmla="*/ 1666980 h 1759961" name="TY2"/>
                <a:gd fmla="*/ 47446 w 47446" name="TX3"/>
                <a:gd fmla="*/ 1759961 h 1759961" name="TY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</a:cxnLst>
              <a:pathLst>
                <a:path w="47446" h="1759961">
                  <a:moveTo>
                    <a:pt x="45720" y="0"/>
                  </a:moveTo>
                  <a:lnTo>
                    <a:pt x="45720" y="1666980"/>
                  </a:lnTo>
                  <a:lnTo>
                    <a:pt x="47446" y="1666980"/>
                  </a:lnTo>
                  <a:lnTo>
                    <a:pt x="47446" y="1759961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 marL="0" indent="0" algn="just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자유형 20"/>
            <p:cNvSpPr>
              <a:spLocks/>
            </p:cNvSpPr>
            <p:nvPr/>
          </p:nvSpPr>
          <p:spPr>
            <a:xfrm rot="0">
              <a:off x="671830" y="3664585"/>
              <a:ext cx="254635" cy="1564640"/>
            </a:xfrm>
            <a:custGeom>
              <a:gdLst>
                <a:gd fmla="*/ 0 w 254113" name="TX0"/>
                <a:gd fmla="*/ 0 h 1564167" name="TY0"/>
                <a:gd fmla="*/ 0 w 254113" name="TX1"/>
                <a:gd fmla="*/ 1564167 h 1564167" name="TY1"/>
                <a:gd fmla="*/ 254113 w 254113" name="TX2"/>
                <a:gd fmla="*/ 1564167 h 1564167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pathLst>
                <a:path w="254113" h="1564167">
                  <a:moveTo>
                    <a:pt x="0" y="0"/>
                  </a:moveTo>
                  <a:lnTo>
                    <a:pt x="0" y="1564167"/>
                  </a:lnTo>
                  <a:lnTo>
                    <a:pt x="254113" y="1564167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 marL="0" indent="0" algn="just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자유형 21"/>
            <p:cNvSpPr>
              <a:spLocks/>
            </p:cNvSpPr>
            <p:nvPr/>
          </p:nvSpPr>
          <p:spPr>
            <a:xfrm rot="0">
              <a:off x="671830" y="3664585"/>
              <a:ext cx="254635" cy="976630"/>
            </a:xfrm>
            <a:custGeom>
              <a:gdLst>
                <a:gd fmla="*/ 0 w 254113" name="TX0"/>
                <a:gd fmla="*/ 0 h 975693" name="TY0"/>
                <a:gd fmla="*/ 0 w 254113" name="TX1"/>
                <a:gd fmla="*/ 975693 h 975693" name="TY1"/>
                <a:gd fmla="*/ 254113 w 254113" name="TX2"/>
                <a:gd fmla="*/ 975693 h 97569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pathLst>
                <a:path w="254113" h="975693">
                  <a:moveTo>
                    <a:pt x="0" y="0"/>
                  </a:moveTo>
                  <a:lnTo>
                    <a:pt x="0" y="975693"/>
                  </a:lnTo>
                  <a:lnTo>
                    <a:pt x="254113" y="975693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 marL="0" indent="0" algn="just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>
            <a:xfrm rot="0">
              <a:off x="671830" y="3664585"/>
              <a:ext cx="254635" cy="387985"/>
            </a:xfrm>
            <a:custGeom>
              <a:gdLst>
                <a:gd fmla="*/ 0 w 254113" name="TX0"/>
                <a:gd fmla="*/ 0 h 387218" name="TY0"/>
                <a:gd fmla="*/ 0 w 254113" name="TX1"/>
                <a:gd fmla="*/ 387218 h 387218" name="TY1"/>
                <a:gd fmla="*/ 254113 w 254113" name="TX2"/>
                <a:gd fmla="*/ 387218 h 387218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pathLst>
                <a:path w="254113" h="387218">
                  <a:moveTo>
                    <a:pt x="0" y="0"/>
                  </a:moveTo>
                  <a:lnTo>
                    <a:pt x="0" y="387218"/>
                  </a:lnTo>
                  <a:lnTo>
                    <a:pt x="254113" y="387218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 marL="0" indent="0" algn="just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자유형 23"/>
            <p:cNvSpPr>
              <a:spLocks/>
            </p:cNvSpPr>
            <p:nvPr/>
          </p:nvSpPr>
          <p:spPr>
            <a:xfrm rot="0">
              <a:off x="661670" y="1457960"/>
              <a:ext cx="2014855" cy="1760855"/>
            </a:xfrm>
            <a:custGeom>
              <a:gdLst>
                <a:gd fmla="*/ 2014495 w 2014495" name="TX0"/>
                <a:gd fmla="*/ 0 h 1759957" name="TY0"/>
                <a:gd fmla="*/ 2014495 w 2014495" name="TX1"/>
                <a:gd fmla="*/ 1666976 h 1759957" name="TY1"/>
                <a:gd fmla="*/ 0 w 2014495" name="TX2"/>
                <a:gd fmla="*/ 1666976 h 1759957" name="TY2"/>
                <a:gd fmla="*/ 0 w 2014495" name="TX3"/>
                <a:gd fmla="*/ 1759957 h 1759957" name="TY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</a:cxnLst>
              <a:pathLst>
                <a:path w="2014495" h="1759957">
                  <a:moveTo>
                    <a:pt x="2014495" y="0"/>
                  </a:moveTo>
                  <a:lnTo>
                    <a:pt x="2014495" y="1666976"/>
                  </a:lnTo>
                  <a:lnTo>
                    <a:pt x="0" y="1666976"/>
                  </a:lnTo>
                  <a:lnTo>
                    <a:pt x="0" y="1759957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 marL="0" indent="0" algn="just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자유형 24"/>
            <p:cNvSpPr>
              <a:spLocks/>
            </p:cNvSpPr>
            <p:nvPr/>
          </p:nvSpPr>
          <p:spPr>
            <a:xfrm rot="0">
              <a:off x="2233295" y="1019175"/>
              <a:ext cx="886460" cy="443230"/>
            </a:xfrm>
            <a:custGeom>
              <a:gdLst>
                <a:gd fmla="*/ 73796 w 885531" name="TX0"/>
                <a:gd fmla="*/ 0 h 442766" name="TY0"/>
                <a:gd fmla="*/ 885530 w 885531" name="TX1"/>
                <a:gd fmla="*/ 0 h 442766" name="TY1"/>
                <a:gd fmla="*/ 885530 w 885531" name="TX2"/>
                <a:gd fmla="*/ 0 h 442766" name="TY2"/>
                <a:gd fmla="*/ 885530 w 885531" name="TX3"/>
                <a:gd fmla="*/ 368969 h 442766" name="TY3"/>
                <a:gd fmla="*/ 811734 w 885531" name="TX4"/>
                <a:gd fmla="*/ 442765 h 442766" name="TY4"/>
                <a:gd fmla="*/ 0 w 885531" name="TX5"/>
                <a:gd fmla="*/ 442765 h 442766" name="TY5"/>
                <a:gd fmla="*/ 0 w 885531" name="TX6"/>
                <a:gd fmla="*/ 442765 h 442766" name="TY6"/>
                <a:gd fmla="*/ 0 w 885531" name="TX7"/>
                <a:gd fmla="*/ 73796 h 442766" name="TY7"/>
                <a:gd fmla="*/ 73796 w 885531" name="TX8"/>
                <a:gd fmla="*/ 0 h 442766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1" h="442766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31115" tIns="31115" rIns="31115" bIns="31115" numCol="1" vert="horz" anchor="ctr">
              <a:noAutofit/>
            </a:bodyPr>
            <a:lstStyle/>
            <a:p>
              <a:pPr marL="0" indent="0" algn="ctr" fontAlgn="auto" defTabSz="666750" eaLnBrk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ko-KR" sz="15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HOME</a:t>
              </a:r>
              <a:endParaRPr lang="ko-KR" altLang="en-US" sz="1500" cap="none" dirty="0" smtClean="0" b="0" strike="noStrik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26" name="자유형 25"/>
            <p:cNvSpPr>
              <a:spLocks/>
            </p:cNvSpPr>
            <p:nvPr/>
          </p:nvSpPr>
          <p:spPr>
            <a:xfrm rot="0">
              <a:off x="582930" y="3221990"/>
              <a:ext cx="886460" cy="443230"/>
            </a:xfrm>
            <a:custGeom>
              <a:gdLst>
                <a:gd fmla="*/ 73796 w 885531" name="TX0"/>
                <a:gd fmla="*/ 0 h 442766" name="TY0"/>
                <a:gd fmla="*/ 885530 w 885531" name="TX1"/>
                <a:gd fmla="*/ 0 h 442766" name="TY1"/>
                <a:gd fmla="*/ 885530 w 885531" name="TX2"/>
                <a:gd fmla="*/ 0 h 442766" name="TY2"/>
                <a:gd fmla="*/ 885530 w 885531" name="TX3"/>
                <a:gd fmla="*/ 368969 h 442766" name="TY3"/>
                <a:gd fmla="*/ 811734 w 885531" name="TX4"/>
                <a:gd fmla="*/ 442765 h 442766" name="TY4"/>
                <a:gd fmla="*/ 0 w 885531" name="TX5"/>
                <a:gd fmla="*/ 442765 h 442766" name="TY5"/>
                <a:gd fmla="*/ 0 w 885531" name="TX6"/>
                <a:gd fmla="*/ 442765 h 442766" name="TY6"/>
                <a:gd fmla="*/ 0 w 885531" name="TX7"/>
                <a:gd fmla="*/ 73796 h 442766" name="TY7"/>
                <a:gd fmla="*/ 73796 w 885531" name="TX8"/>
                <a:gd fmla="*/ 0 h 442766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1" h="442766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9845" tIns="29845" rIns="29845" bIns="29845" numCol="1" vert="horz" anchor="ctr">
              <a:noAutofit/>
            </a:bodyPr>
            <a:lstStyle/>
            <a:p>
              <a:pPr marL="0" indent="0" algn="ctr" fontAlgn="auto" defTabSz="577850" eaLnBrk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ko-KR" sz="13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멘토링</a:t>
              </a:r>
              <a:endParaRPr lang="ko-KR" altLang="en-US" sz="1300" cap="none" dirty="0" smtClean="0" b="0" strike="noStrik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27" name="자유형 26"/>
            <p:cNvSpPr>
              <a:spLocks/>
            </p:cNvSpPr>
            <p:nvPr/>
          </p:nvSpPr>
          <p:spPr>
            <a:xfrm rot="0">
              <a:off x="925830" y="3850640"/>
              <a:ext cx="805815" cy="403225"/>
            </a:xfrm>
            <a:custGeom>
              <a:gdLst>
                <a:gd fmla="*/ 67087 w 805027" name="TX0"/>
                <a:gd fmla="*/ 0 h 402514" name="TY0"/>
                <a:gd fmla="*/ 805026 w 805027" name="TX1"/>
                <a:gd fmla="*/ 0 h 402514" name="TY1"/>
                <a:gd fmla="*/ 805026 w 805027" name="TX2"/>
                <a:gd fmla="*/ 0 h 402514" name="TY2"/>
                <a:gd fmla="*/ 805026 w 805027" name="TX3"/>
                <a:gd fmla="*/ 335426 h 402514" name="TY3"/>
                <a:gd fmla="*/ 737939 w 805027" name="TX4"/>
                <a:gd fmla="*/ 402513 h 402514" name="TY4"/>
                <a:gd fmla="*/ 0 w 805027" name="TX5"/>
                <a:gd fmla="*/ 402513 h 402514" name="TY5"/>
                <a:gd fmla="*/ 0 w 805027" name="TX6"/>
                <a:gd fmla="*/ 402513 h 402514" name="TY6"/>
                <a:gd fmla="*/ 0 w 805027" name="TX7"/>
                <a:gd fmla="*/ 67087 h 402514" name="TY7"/>
                <a:gd fmla="*/ 67087 w 805027" name="TX8"/>
                <a:gd fmla="*/ 0 h 402514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7" h="402514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나눔고딕 ExtraBold" charset="0"/>
                  <a:ea typeface="나눔고딕 ExtraBold" charset="0"/>
                </a:rPr>
                <a:t>멘토정보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28" name="자유형 27"/>
            <p:cNvSpPr>
              <a:spLocks/>
            </p:cNvSpPr>
            <p:nvPr/>
          </p:nvSpPr>
          <p:spPr>
            <a:xfrm rot="0">
              <a:off x="925830" y="4439285"/>
              <a:ext cx="805815" cy="403225"/>
            </a:xfrm>
            <a:custGeom>
              <a:gdLst>
                <a:gd fmla="*/ 67087 w 805027" name="TX0"/>
                <a:gd fmla="*/ 0 h 402514" name="TY0"/>
                <a:gd fmla="*/ 805026 w 805027" name="TX1"/>
                <a:gd fmla="*/ 0 h 402514" name="TY1"/>
                <a:gd fmla="*/ 805026 w 805027" name="TX2"/>
                <a:gd fmla="*/ 0 h 402514" name="TY2"/>
                <a:gd fmla="*/ 805026 w 805027" name="TX3"/>
                <a:gd fmla="*/ 335426 h 402514" name="TY3"/>
                <a:gd fmla="*/ 737939 w 805027" name="TX4"/>
                <a:gd fmla="*/ 402513 h 402514" name="TY4"/>
                <a:gd fmla="*/ 0 w 805027" name="TX5"/>
                <a:gd fmla="*/ 402513 h 402514" name="TY5"/>
                <a:gd fmla="*/ 0 w 805027" name="TX6"/>
                <a:gd fmla="*/ 402513 h 402514" name="TY6"/>
                <a:gd fmla="*/ 0 w 805027" name="TX7"/>
                <a:gd fmla="*/ 67087 h 402514" name="TY7"/>
                <a:gd fmla="*/ 67087 w 805027" name="TX8"/>
                <a:gd fmla="*/ 0 h 402514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7" h="402514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나눔고딕 ExtraBold" charset="0"/>
                  <a:ea typeface="나눔고딕 ExtraBold" charset="0"/>
                </a:rPr>
                <a:t>멘티신청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29" name="자유형 28"/>
            <p:cNvSpPr>
              <a:spLocks/>
            </p:cNvSpPr>
            <p:nvPr/>
          </p:nvSpPr>
          <p:spPr>
            <a:xfrm rot="0">
              <a:off x="925830" y="5027295"/>
              <a:ext cx="805815" cy="403225"/>
            </a:xfrm>
            <a:custGeom>
              <a:gdLst>
                <a:gd fmla="*/ 67087 w 805027" name="TX0"/>
                <a:gd fmla="*/ 0 h 402514" name="TY0"/>
                <a:gd fmla="*/ 805026 w 805027" name="TX1"/>
                <a:gd fmla="*/ 0 h 402514" name="TY1"/>
                <a:gd fmla="*/ 805026 w 805027" name="TX2"/>
                <a:gd fmla="*/ 0 h 402514" name="TY2"/>
                <a:gd fmla="*/ 805026 w 805027" name="TX3"/>
                <a:gd fmla="*/ 335426 h 402514" name="TY3"/>
                <a:gd fmla="*/ 737939 w 805027" name="TX4"/>
                <a:gd fmla="*/ 402513 h 402514" name="TY4"/>
                <a:gd fmla="*/ 0 w 805027" name="TX5"/>
                <a:gd fmla="*/ 402513 h 402514" name="TY5"/>
                <a:gd fmla="*/ 0 w 805027" name="TX6"/>
                <a:gd fmla="*/ 402513 h 402514" name="TY6"/>
                <a:gd fmla="*/ 0 w 805027" name="TX7"/>
                <a:gd fmla="*/ 67087 h 402514" name="TY7"/>
                <a:gd fmla="*/ 67087 w 805027" name="TX8"/>
                <a:gd fmla="*/ 0 h 402514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7" h="402514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멘토링 후기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30" name="자유형 29"/>
            <p:cNvSpPr>
              <a:spLocks/>
            </p:cNvSpPr>
            <p:nvPr/>
          </p:nvSpPr>
          <p:spPr>
            <a:xfrm rot="0">
              <a:off x="2234565" y="3221990"/>
              <a:ext cx="886460" cy="443230"/>
            </a:xfrm>
            <a:custGeom>
              <a:gdLst>
                <a:gd fmla="*/ 73796 w 885531" name="TX0"/>
                <a:gd fmla="*/ 0 h 442766" name="TY0"/>
                <a:gd fmla="*/ 885530 w 885531" name="TX1"/>
                <a:gd fmla="*/ 0 h 442766" name="TY1"/>
                <a:gd fmla="*/ 885530 w 885531" name="TX2"/>
                <a:gd fmla="*/ 0 h 442766" name="TY2"/>
                <a:gd fmla="*/ 885530 w 885531" name="TX3"/>
                <a:gd fmla="*/ 368969 h 442766" name="TY3"/>
                <a:gd fmla="*/ 811734 w 885531" name="TX4"/>
                <a:gd fmla="*/ 442765 h 442766" name="TY4"/>
                <a:gd fmla="*/ 0 w 885531" name="TX5"/>
                <a:gd fmla="*/ 442765 h 442766" name="TY5"/>
                <a:gd fmla="*/ 0 w 885531" name="TX6"/>
                <a:gd fmla="*/ 442765 h 442766" name="TY6"/>
                <a:gd fmla="*/ 0 w 885531" name="TX7"/>
                <a:gd fmla="*/ 73796 h 442766" name="TY7"/>
                <a:gd fmla="*/ 73796 w 885531" name="TX8"/>
                <a:gd fmla="*/ 0 h 442766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1" h="442766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9845" tIns="29845" rIns="29845" bIns="29845" numCol="1" vert="horz" anchor="ctr">
              <a:noAutofit/>
            </a:bodyPr>
            <a:lstStyle/>
            <a:p>
              <a:pPr marL="0" indent="0" algn="ctr" fontAlgn="auto" defTabSz="577850" eaLnBrk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ko-KR" sz="1300" cap="none" dirty="0" smtClean="0" b="0" strike="noStrike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소통인</a:t>
              </a:r>
              <a:endParaRPr lang="ko-KR" altLang="en-US" sz="1300" cap="none" dirty="0" smtClean="0" b="0" strike="noStrike">
                <a:solidFill>
                  <a:schemeClr val="bg1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31" name="자유형 30"/>
            <p:cNvSpPr>
              <a:spLocks/>
            </p:cNvSpPr>
            <p:nvPr/>
          </p:nvSpPr>
          <p:spPr>
            <a:xfrm rot="0">
              <a:off x="2476500" y="3820160"/>
              <a:ext cx="805815" cy="403225"/>
            </a:xfrm>
            <a:custGeom>
              <a:gdLst>
                <a:gd fmla="*/ 67087 w 805027" name="TX0"/>
                <a:gd fmla="*/ 0 h 402514" name="TY0"/>
                <a:gd fmla="*/ 805026 w 805027" name="TX1"/>
                <a:gd fmla="*/ 0 h 402514" name="TY1"/>
                <a:gd fmla="*/ 805026 w 805027" name="TX2"/>
                <a:gd fmla="*/ 0 h 402514" name="TY2"/>
                <a:gd fmla="*/ 805026 w 805027" name="TX3"/>
                <a:gd fmla="*/ 335426 h 402514" name="TY3"/>
                <a:gd fmla="*/ 737939 w 805027" name="TX4"/>
                <a:gd fmla="*/ 402513 h 402514" name="TY4"/>
                <a:gd fmla="*/ 0 w 805027" name="TX5"/>
                <a:gd fmla="*/ 402513 h 402514" name="TY5"/>
                <a:gd fmla="*/ 0 w 805027" name="TX6"/>
                <a:gd fmla="*/ 402513 h 402514" name="TY6"/>
                <a:gd fmla="*/ 0 w 805027" name="TX7"/>
                <a:gd fmla="*/ 67087 h 402514" name="TY7"/>
                <a:gd fmla="*/ 67087 w 805027" name="TX8"/>
                <a:gd fmla="*/ 0 h 402514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7" h="402514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회사정보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32" name="자유형 31"/>
            <p:cNvSpPr>
              <a:spLocks/>
            </p:cNvSpPr>
            <p:nvPr/>
          </p:nvSpPr>
          <p:spPr>
            <a:xfrm rot="0">
              <a:off x="2476500" y="4408170"/>
              <a:ext cx="805815" cy="403225"/>
            </a:xfrm>
            <a:custGeom>
              <a:gdLst>
                <a:gd fmla="*/ 67087 w 805027" name="TX0"/>
                <a:gd fmla="*/ 0 h 402514" name="TY0"/>
                <a:gd fmla="*/ 805026 w 805027" name="TX1"/>
                <a:gd fmla="*/ 0 h 402514" name="TY1"/>
                <a:gd fmla="*/ 805026 w 805027" name="TX2"/>
                <a:gd fmla="*/ 0 h 402514" name="TY2"/>
                <a:gd fmla="*/ 805026 w 805027" name="TX3"/>
                <a:gd fmla="*/ 335426 h 402514" name="TY3"/>
                <a:gd fmla="*/ 737939 w 805027" name="TX4"/>
                <a:gd fmla="*/ 402513 h 402514" name="TY4"/>
                <a:gd fmla="*/ 0 w 805027" name="TX5"/>
                <a:gd fmla="*/ 402513 h 402514" name="TY5"/>
                <a:gd fmla="*/ 0 w 805027" name="TX6"/>
                <a:gd fmla="*/ 402513 h 402514" name="TY6"/>
                <a:gd fmla="*/ 0 w 805027" name="TX7"/>
                <a:gd fmla="*/ 67087 h 402514" name="TY7"/>
                <a:gd fmla="*/ 67087 w 805027" name="TX8"/>
                <a:gd fmla="*/ 0 h 402514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7" h="402514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면접tip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33" name="자유형 32"/>
            <p:cNvSpPr>
              <a:spLocks/>
            </p:cNvSpPr>
            <p:nvPr/>
          </p:nvSpPr>
          <p:spPr>
            <a:xfrm rot="0">
              <a:off x="4126865" y="3221990"/>
              <a:ext cx="886460" cy="443230"/>
            </a:xfrm>
            <a:custGeom>
              <a:gdLst>
                <a:gd fmla="*/ 73796 w 885531" name="TX0"/>
                <a:gd fmla="*/ 0 h 442766" name="TY0"/>
                <a:gd fmla="*/ 885530 w 885531" name="TX1"/>
                <a:gd fmla="*/ 0 h 442766" name="TY1"/>
                <a:gd fmla="*/ 885530 w 885531" name="TX2"/>
                <a:gd fmla="*/ 0 h 442766" name="TY2"/>
                <a:gd fmla="*/ 885530 w 885531" name="TX3"/>
                <a:gd fmla="*/ 368969 h 442766" name="TY3"/>
                <a:gd fmla="*/ 811734 w 885531" name="TX4"/>
                <a:gd fmla="*/ 442765 h 442766" name="TY4"/>
                <a:gd fmla="*/ 0 w 885531" name="TX5"/>
                <a:gd fmla="*/ 442765 h 442766" name="TY5"/>
                <a:gd fmla="*/ 0 w 885531" name="TX6"/>
                <a:gd fmla="*/ 442765 h 442766" name="TY6"/>
                <a:gd fmla="*/ 0 w 885531" name="TX7"/>
                <a:gd fmla="*/ 73796 h 442766" name="TY7"/>
                <a:gd fmla="*/ 73796 w 885531" name="TX8"/>
                <a:gd fmla="*/ 0 h 442766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1" h="442766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9845" tIns="29845" rIns="29845" bIns="29845" numCol="1" vert="horz" anchor="ctr">
              <a:noAutofit/>
            </a:bodyPr>
            <a:lstStyle/>
            <a:p>
              <a:pPr marL="0" indent="0" algn="ctr" fontAlgn="auto" defTabSz="577850" eaLnBrk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ko-KR" sz="1300" cap="none" dirty="0" smtClean="0" b="0" strike="noStrike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채용인</a:t>
              </a:r>
              <a:endParaRPr lang="ko-KR" altLang="en-US" sz="1300" cap="none" dirty="0" smtClean="0" b="0" strike="noStrike">
                <a:solidFill>
                  <a:schemeClr val="bg1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38" name="자유형 37"/>
            <p:cNvSpPr>
              <a:spLocks/>
            </p:cNvSpPr>
            <p:nvPr/>
          </p:nvSpPr>
          <p:spPr>
            <a:xfrm rot="0">
              <a:off x="7335520" y="3898265"/>
              <a:ext cx="805815" cy="403225"/>
            </a:xfrm>
            <a:custGeom>
              <a:gdLst>
                <a:gd fmla="*/ 67087 w 805027" name="TX0"/>
                <a:gd fmla="*/ 0 h 402514" name="TY0"/>
                <a:gd fmla="*/ 805026 w 805027" name="TX1"/>
                <a:gd fmla="*/ 0 h 402514" name="TY1"/>
                <a:gd fmla="*/ 805026 w 805027" name="TX2"/>
                <a:gd fmla="*/ 0 h 402514" name="TY2"/>
                <a:gd fmla="*/ 805026 w 805027" name="TX3"/>
                <a:gd fmla="*/ 335426 h 402514" name="TY3"/>
                <a:gd fmla="*/ 737939 w 805027" name="TX4"/>
                <a:gd fmla="*/ 402513 h 402514" name="TY4"/>
                <a:gd fmla="*/ 0 w 805027" name="TX5"/>
                <a:gd fmla="*/ 402513 h 402514" name="TY5"/>
                <a:gd fmla="*/ 0 w 805027" name="TX6"/>
                <a:gd fmla="*/ 402513 h 402514" name="TY6"/>
                <a:gd fmla="*/ 0 w 805027" name="TX7"/>
                <a:gd fmla="*/ 67087 h 402514" name="TY7"/>
                <a:gd fmla="*/ 67087 w 805027" name="TX8"/>
                <a:gd fmla="*/ 0 h 402514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7" h="402514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일반게시판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39" name="자유형 38"/>
            <p:cNvSpPr>
              <a:spLocks/>
            </p:cNvSpPr>
            <p:nvPr/>
          </p:nvSpPr>
          <p:spPr>
            <a:xfrm rot="0">
              <a:off x="7335520" y="4486910"/>
              <a:ext cx="805815" cy="403225"/>
            </a:xfrm>
            <a:custGeom>
              <a:gdLst>
                <a:gd fmla="*/ 67087 w 805027" name="TX0"/>
                <a:gd fmla="*/ 0 h 402514" name="TY0"/>
                <a:gd fmla="*/ 805026 w 805027" name="TX1"/>
                <a:gd fmla="*/ 0 h 402514" name="TY1"/>
                <a:gd fmla="*/ 805026 w 805027" name="TX2"/>
                <a:gd fmla="*/ 0 h 402514" name="TY2"/>
                <a:gd fmla="*/ 805026 w 805027" name="TX3"/>
                <a:gd fmla="*/ 335426 h 402514" name="TY3"/>
                <a:gd fmla="*/ 737939 w 805027" name="TX4"/>
                <a:gd fmla="*/ 402513 h 402514" name="TY4"/>
                <a:gd fmla="*/ 0 w 805027" name="TX5"/>
                <a:gd fmla="*/ 402513 h 402514" name="TY5"/>
                <a:gd fmla="*/ 0 w 805027" name="TX6"/>
                <a:gd fmla="*/ 402513 h 402514" name="TY6"/>
                <a:gd fmla="*/ 0 w 805027" name="TX7"/>
                <a:gd fmla="*/ 67087 h 402514" name="TY7"/>
                <a:gd fmla="*/ 67087 w 805027" name="TX8"/>
                <a:gd fmla="*/ 0 h 402514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7" h="402514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후기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40" name="자유형 39"/>
            <p:cNvSpPr>
              <a:spLocks/>
            </p:cNvSpPr>
            <p:nvPr/>
          </p:nvSpPr>
          <p:spPr>
            <a:xfrm rot="0">
              <a:off x="2981325" y="1703070"/>
              <a:ext cx="886460" cy="443230"/>
            </a:xfrm>
            <a:custGeom>
              <a:gdLst>
                <a:gd fmla="*/ 73796 w 885531" name="TX0"/>
                <a:gd fmla="*/ 0 h 442766" name="TY0"/>
                <a:gd fmla="*/ 885530 w 885531" name="TX1"/>
                <a:gd fmla="*/ 0 h 442766" name="TY1"/>
                <a:gd fmla="*/ 885530 w 885531" name="TX2"/>
                <a:gd fmla="*/ 0 h 442766" name="TY2"/>
                <a:gd fmla="*/ 885530 w 885531" name="TX3"/>
                <a:gd fmla="*/ 368969 h 442766" name="TY3"/>
                <a:gd fmla="*/ 811734 w 885531" name="TX4"/>
                <a:gd fmla="*/ 442765 h 442766" name="TY4"/>
                <a:gd fmla="*/ 0 w 885531" name="TX5"/>
                <a:gd fmla="*/ 442765 h 442766" name="TY5"/>
                <a:gd fmla="*/ 0 w 885531" name="TX6"/>
                <a:gd fmla="*/ 442765 h 442766" name="TY6"/>
                <a:gd fmla="*/ 0 w 885531" name="TX7"/>
                <a:gd fmla="*/ 73796 h 442766" name="TY7"/>
                <a:gd fmla="*/ 73796 w 885531" name="TX8"/>
                <a:gd fmla="*/ 0 h 442766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1" h="442766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9845" tIns="29845" rIns="29845" bIns="29845" numCol="1" vert="horz" anchor="ctr">
              <a:noAutofit/>
            </a:bodyPr>
            <a:lstStyle/>
            <a:p>
              <a:pPr marL="0" indent="0" algn="ctr" fontAlgn="auto" defTabSz="577850" eaLnBrk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ko-KR" sz="13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nav</a:t>
              </a:r>
              <a:endParaRPr lang="ko-KR" altLang="en-US" sz="1300" cap="none" dirty="0" smtClean="0" b="0" strike="noStrik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41" name="자유형 40"/>
            <p:cNvSpPr>
              <a:spLocks/>
            </p:cNvSpPr>
            <p:nvPr/>
          </p:nvSpPr>
          <p:spPr>
            <a:xfrm rot="0">
              <a:off x="3799840" y="2424430"/>
              <a:ext cx="886460" cy="443230"/>
            </a:xfrm>
            <a:custGeom>
              <a:gdLst>
                <a:gd fmla="*/ 73796 w 885531" name="TX0"/>
                <a:gd fmla="*/ 0 h 442766" name="TY0"/>
                <a:gd fmla="*/ 885530 w 885531" name="TX1"/>
                <a:gd fmla="*/ 0 h 442766" name="TY1"/>
                <a:gd fmla="*/ 885530 w 885531" name="TX2"/>
                <a:gd fmla="*/ 0 h 442766" name="TY2"/>
                <a:gd fmla="*/ 885530 w 885531" name="TX3"/>
                <a:gd fmla="*/ 368969 h 442766" name="TY3"/>
                <a:gd fmla="*/ 811734 w 885531" name="TX4"/>
                <a:gd fmla="*/ 442765 h 442766" name="TY4"/>
                <a:gd fmla="*/ 0 w 885531" name="TX5"/>
                <a:gd fmla="*/ 442765 h 442766" name="TY5"/>
                <a:gd fmla="*/ 0 w 885531" name="TX6"/>
                <a:gd fmla="*/ 442765 h 442766" name="TY6"/>
                <a:gd fmla="*/ 0 w 885531" name="TX7"/>
                <a:gd fmla="*/ 73796 h 442766" name="TY7"/>
                <a:gd fmla="*/ 73796 w 885531" name="TX8"/>
                <a:gd fmla="*/ 0 h 442766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1" h="442766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8575" tIns="28575" rIns="28575" bIns="28575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로그인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42" name="자유형 41"/>
            <p:cNvSpPr>
              <a:spLocks/>
            </p:cNvSpPr>
            <p:nvPr/>
          </p:nvSpPr>
          <p:spPr>
            <a:xfrm rot="0">
              <a:off x="4817110" y="2421890"/>
              <a:ext cx="886460" cy="443230"/>
            </a:xfrm>
            <a:custGeom>
              <a:gdLst>
                <a:gd fmla="*/ 73796 w 885531" name="TX0"/>
                <a:gd fmla="*/ 0 h 442766" name="TY0"/>
                <a:gd fmla="*/ 885530 w 885531" name="TX1"/>
                <a:gd fmla="*/ 0 h 442766" name="TY1"/>
                <a:gd fmla="*/ 885530 w 885531" name="TX2"/>
                <a:gd fmla="*/ 0 h 442766" name="TY2"/>
                <a:gd fmla="*/ 885530 w 885531" name="TX3"/>
                <a:gd fmla="*/ 368969 h 442766" name="TY3"/>
                <a:gd fmla="*/ 811734 w 885531" name="TX4"/>
                <a:gd fmla="*/ 442765 h 442766" name="TY4"/>
                <a:gd fmla="*/ 0 w 885531" name="TX5"/>
                <a:gd fmla="*/ 442765 h 442766" name="TY5"/>
                <a:gd fmla="*/ 0 w 885531" name="TX6"/>
                <a:gd fmla="*/ 442765 h 442766" name="TY6"/>
                <a:gd fmla="*/ 0 w 885531" name="TX7"/>
                <a:gd fmla="*/ 73796 h 442766" name="TY7"/>
                <a:gd fmla="*/ 73796 w 885531" name="TX8"/>
                <a:gd fmla="*/ 0 h 442766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1" h="442766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8575" tIns="28575" rIns="28575" bIns="28575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회원가입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43" name="자유형 42"/>
            <p:cNvSpPr>
              <a:spLocks/>
            </p:cNvSpPr>
            <p:nvPr/>
          </p:nvSpPr>
          <p:spPr>
            <a:xfrm rot="0">
              <a:off x="5809615" y="2421890"/>
              <a:ext cx="886460" cy="443230"/>
            </a:xfrm>
            <a:custGeom>
              <a:gdLst>
                <a:gd fmla="*/ 73796 w 885531" name="TX0"/>
                <a:gd fmla="*/ 0 h 442766" name="TY0"/>
                <a:gd fmla="*/ 885530 w 885531" name="TX1"/>
                <a:gd fmla="*/ 0 h 442766" name="TY1"/>
                <a:gd fmla="*/ 885530 w 885531" name="TX2"/>
                <a:gd fmla="*/ 0 h 442766" name="TY2"/>
                <a:gd fmla="*/ 885530 w 885531" name="TX3"/>
                <a:gd fmla="*/ 368969 h 442766" name="TY3"/>
                <a:gd fmla="*/ 811734 w 885531" name="TX4"/>
                <a:gd fmla="*/ 442765 h 442766" name="TY4"/>
                <a:gd fmla="*/ 0 w 885531" name="TX5"/>
                <a:gd fmla="*/ 442765 h 442766" name="TY5"/>
                <a:gd fmla="*/ 0 w 885531" name="TX6"/>
                <a:gd fmla="*/ 442765 h 442766" name="TY6"/>
                <a:gd fmla="*/ 0 w 885531" name="TX7"/>
                <a:gd fmla="*/ 73796 h 442766" name="TY7"/>
                <a:gd fmla="*/ 73796 w 885531" name="TX8"/>
                <a:gd fmla="*/ 0 h 442766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1" h="442766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8575" tIns="28575" rIns="28575" bIns="28575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이력서 등록하기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44" name="자유형 43"/>
            <p:cNvSpPr>
              <a:spLocks/>
            </p:cNvSpPr>
            <p:nvPr/>
          </p:nvSpPr>
          <p:spPr>
            <a:xfrm rot="0">
              <a:off x="6821805" y="2418715"/>
              <a:ext cx="886460" cy="443230"/>
            </a:xfrm>
            <a:custGeom>
              <a:gdLst>
                <a:gd fmla="*/ 73796 w 885531" name="TX0"/>
                <a:gd fmla="*/ 0 h 442766" name="TY0"/>
                <a:gd fmla="*/ 885530 w 885531" name="TX1"/>
                <a:gd fmla="*/ 0 h 442766" name="TY1"/>
                <a:gd fmla="*/ 885530 w 885531" name="TX2"/>
                <a:gd fmla="*/ 0 h 442766" name="TY2"/>
                <a:gd fmla="*/ 885530 w 885531" name="TX3"/>
                <a:gd fmla="*/ 368969 h 442766" name="TY3"/>
                <a:gd fmla="*/ 811734 w 885531" name="TX4"/>
                <a:gd fmla="*/ 442765 h 442766" name="TY4"/>
                <a:gd fmla="*/ 0 w 885531" name="TX5"/>
                <a:gd fmla="*/ 442765 h 442766" name="TY5"/>
                <a:gd fmla="*/ 0 w 885531" name="TX6"/>
                <a:gd fmla="*/ 442765 h 442766" name="TY6"/>
                <a:gd fmla="*/ 0 w 885531" name="TX7"/>
                <a:gd fmla="*/ 73796 h 442766" name="TY7"/>
                <a:gd fmla="*/ 73796 w 885531" name="TX8"/>
                <a:gd fmla="*/ 0 h 442766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1" h="442766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8575" tIns="28575" rIns="28575" bIns="28575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인·적성검사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45" name="자유형 44"/>
            <p:cNvSpPr>
              <a:spLocks/>
            </p:cNvSpPr>
            <p:nvPr/>
          </p:nvSpPr>
          <p:spPr>
            <a:xfrm rot="0">
              <a:off x="7830185" y="2442845"/>
              <a:ext cx="886460" cy="443230"/>
            </a:xfrm>
            <a:custGeom>
              <a:gdLst>
                <a:gd fmla="*/ 73796 w 885531" name="TX0"/>
                <a:gd fmla="*/ 0 h 442766" name="TY0"/>
                <a:gd fmla="*/ 885530 w 885531" name="TX1"/>
                <a:gd fmla="*/ 0 h 442766" name="TY1"/>
                <a:gd fmla="*/ 885530 w 885531" name="TX2"/>
                <a:gd fmla="*/ 0 h 442766" name="TY2"/>
                <a:gd fmla="*/ 885530 w 885531" name="TX3"/>
                <a:gd fmla="*/ 368969 h 442766" name="TY3"/>
                <a:gd fmla="*/ 811734 w 885531" name="TX4"/>
                <a:gd fmla="*/ 442765 h 442766" name="TY4"/>
                <a:gd fmla="*/ 0 w 885531" name="TX5"/>
                <a:gd fmla="*/ 442765 h 442766" name="TY5"/>
                <a:gd fmla="*/ 0 w 885531" name="TX6"/>
                <a:gd fmla="*/ 442765 h 442766" name="TY6"/>
                <a:gd fmla="*/ 0 w 885531" name="TX7"/>
                <a:gd fmla="*/ 73796 h 442766" name="TY7"/>
                <a:gd fmla="*/ 73796 w 885531" name="TX8"/>
                <a:gd fmla="*/ 0 h 442766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1" h="442766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8575" tIns="28575" rIns="28575" bIns="28575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MY페이지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4241165" y="3681730"/>
              <a:ext cx="959485" cy="2771775"/>
              <a:chOff x="4241165" y="3681730"/>
              <a:chExt cx="959485" cy="2771775"/>
            </a:xfrm>
          </p:grpSpPr>
          <p:sp>
            <p:nvSpPr>
              <p:cNvPr id="54" name="자유형 53"/>
              <p:cNvSpPr>
                <a:spLocks/>
              </p:cNvSpPr>
              <p:nvPr/>
            </p:nvSpPr>
            <p:spPr>
              <a:xfrm rot="0">
                <a:off x="4242435" y="3681730"/>
                <a:ext cx="153670" cy="945515"/>
              </a:xfrm>
              <a:custGeom>
                <a:gdLst>
                  <a:gd fmla="*/ 0 w 153205" name="TX0"/>
                  <a:gd fmla="*/ 0 h 945093" name="TY0"/>
                  <a:gd fmla="*/ 0 w 153205" name="TX1"/>
                  <a:gd fmla="*/ 945093 h 945093" name="TY1"/>
                  <a:gd fmla="*/ 153205 w 153205" name="TX2"/>
                  <a:gd fmla="*/ 945093 h 945093" name="TY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</a:cxnLst>
                <a:pathLst>
                  <a:path w="153205" h="945093">
                    <a:moveTo>
                      <a:pt x="0" y="0"/>
                    </a:moveTo>
                    <a:lnTo>
                      <a:pt x="0" y="945093"/>
                    </a:lnTo>
                    <a:lnTo>
                      <a:pt x="153205" y="945093"/>
                    </a:lnTo>
                  </a:path>
                </a:pathLst>
              </a:custGeom>
              <a:noFill/>
              <a:ln w="25400" cap="flat" cmpd="sng">
                <a:solidFill>
                  <a:srgbClr val="C4A36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tx1">
                  <a:lumOff val="0"/>
                  <a:satOff val="0"/>
                </a:schemeClr>
              </a:fontRef>
            </p:style>
            <p:txBody>
              <a:bodyPr wrap="square" lIns="0" tIns="0" rIns="0" bIns="0" vert="horz" anchor="t">
                <a:noAutofit/>
              </a:bodyPr>
              <a:lstStyle/>
              <a:p>
                <a:pPr marL="0" indent="0" algn="just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5" name="자유형 54"/>
              <p:cNvSpPr>
                <a:spLocks/>
              </p:cNvSpPr>
              <p:nvPr/>
            </p:nvSpPr>
            <p:spPr>
              <a:xfrm rot="0">
                <a:off x="4395470" y="4403725"/>
                <a:ext cx="805815" cy="403225"/>
              </a:xfrm>
              <a:custGeom>
                <a:gdLst>
                  <a:gd fmla="*/ 67087 w 805027" name="TX0"/>
                  <a:gd fmla="*/ 0 h 402514" name="TY0"/>
                  <a:gd fmla="*/ 805026 w 805027" name="TX1"/>
                  <a:gd fmla="*/ 0 h 402514" name="TY1"/>
                  <a:gd fmla="*/ 805026 w 805027" name="TX2"/>
                  <a:gd fmla="*/ 0 h 402514" name="TY2"/>
                  <a:gd fmla="*/ 805026 w 805027" name="TX3"/>
                  <a:gd fmla="*/ 335426 h 402514" name="TY3"/>
                  <a:gd fmla="*/ 737939 w 805027" name="TX4"/>
                  <a:gd fmla="*/ 402513 h 402514" name="TY4"/>
                  <a:gd fmla="*/ 0 w 805027" name="TX5"/>
                  <a:gd fmla="*/ 402513 h 402514" name="TY5"/>
                  <a:gd fmla="*/ 0 w 805027" name="TX6"/>
                  <a:gd fmla="*/ 402513 h 402514" name="TY6"/>
                  <a:gd fmla="*/ 0 w 805027" name="TX7"/>
                  <a:gd fmla="*/ 67087 h 402514" name="TY7"/>
                  <a:gd fmla="*/ 67087 w 805027" name="TX8"/>
                  <a:gd fmla="*/ 0 h 402514" name="TY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805027" h="402514">
                    <a:moveTo>
                      <a:pt x="67087" y="0"/>
                    </a:moveTo>
                    <a:lnTo>
                      <a:pt x="805026" y="0"/>
                    </a:lnTo>
                    <a:lnTo>
                      <a:pt x="805026" y="0"/>
                    </a:lnTo>
                    <a:lnTo>
                      <a:pt x="805026" y="335426"/>
                    </a:lnTo>
                    <a:cubicBezTo>
                      <a:pt x="805026" y="372477"/>
                      <a:pt x="774990" y="402513"/>
                      <a:pt x="737939" y="402513"/>
                    </a:cubicBezTo>
                    <a:lnTo>
                      <a:pt x="0" y="402513"/>
                    </a:lnTo>
                    <a:lnTo>
                      <a:pt x="0" y="402513"/>
                    </a:lnTo>
                    <a:lnTo>
                      <a:pt x="0" y="67087"/>
                    </a:lnTo>
                    <a:cubicBezTo>
                      <a:pt x="0" y="30036"/>
                      <a:pt x="30036" y="0"/>
                      <a:pt x="6708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26670" tIns="26670" rIns="26670" bIns="26670" numCol="1" vert="horz" anchor="ctr">
                <a:noAutofit/>
              </a:bodyPr>
              <a:lstStyle/>
              <a:p>
                <a:pPr marL="0" indent="0" algn="ctr" fontAlgn="auto" defTabSz="488950" eaLnBrk="0">
                  <a:lnSpc>
                    <a:spcPct val="90000"/>
                  </a:lnSpc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</a:pPr>
                <a:r>
                  <a:rPr lang="en-US" altLang="ko-KR" sz="1100" cap="none" dirty="0" smtClean="0" b="0" strike="noStrike">
                    <a:ln w="9525" cap="flat" cmpd="sng">
                      <a:noFill/>
                      <a:prstDash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charset="0"/>
                    <a:ea typeface="나눔고딕 ExtraBold" charset="0"/>
                  </a:rPr>
                  <a:t>직종별</a:t>
                </a:r>
                <a:endParaRPr lang="ko-KR" altLang="en-US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  <p:sp>
            <p:nvSpPr>
              <p:cNvPr id="56" name="자유형 55"/>
              <p:cNvSpPr>
                <a:spLocks/>
              </p:cNvSpPr>
              <p:nvPr/>
            </p:nvSpPr>
            <p:spPr>
              <a:xfrm rot="0">
                <a:off x="4395470" y="6050915"/>
                <a:ext cx="805815" cy="403225"/>
              </a:xfrm>
              <a:custGeom>
                <a:gdLst>
                  <a:gd fmla="*/ 67087 w 805027" name="TX0"/>
                  <a:gd fmla="*/ 0 h 402514" name="TY0"/>
                  <a:gd fmla="*/ 805026 w 805027" name="TX1"/>
                  <a:gd fmla="*/ 0 h 402514" name="TY1"/>
                  <a:gd fmla="*/ 805026 w 805027" name="TX2"/>
                  <a:gd fmla="*/ 0 h 402514" name="TY2"/>
                  <a:gd fmla="*/ 805026 w 805027" name="TX3"/>
                  <a:gd fmla="*/ 335426 h 402514" name="TY3"/>
                  <a:gd fmla="*/ 737939 w 805027" name="TX4"/>
                  <a:gd fmla="*/ 402513 h 402514" name="TY4"/>
                  <a:gd fmla="*/ 0 w 805027" name="TX5"/>
                  <a:gd fmla="*/ 402513 h 402514" name="TY5"/>
                  <a:gd fmla="*/ 0 w 805027" name="TX6"/>
                  <a:gd fmla="*/ 402513 h 402514" name="TY6"/>
                  <a:gd fmla="*/ 0 w 805027" name="TX7"/>
                  <a:gd fmla="*/ 67087 h 402514" name="TY7"/>
                  <a:gd fmla="*/ 67087 w 805027" name="TX8"/>
                  <a:gd fmla="*/ 0 h 402514" name="TY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805027" h="402514">
                    <a:moveTo>
                      <a:pt x="67087" y="0"/>
                    </a:moveTo>
                    <a:lnTo>
                      <a:pt x="805026" y="0"/>
                    </a:lnTo>
                    <a:lnTo>
                      <a:pt x="805026" y="0"/>
                    </a:lnTo>
                    <a:lnTo>
                      <a:pt x="805026" y="335426"/>
                    </a:lnTo>
                    <a:cubicBezTo>
                      <a:pt x="805026" y="372477"/>
                      <a:pt x="774990" y="402513"/>
                      <a:pt x="737939" y="402513"/>
                    </a:cubicBezTo>
                    <a:lnTo>
                      <a:pt x="0" y="402513"/>
                    </a:lnTo>
                    <a:lnTo>
                      <a:pt x="0" y="402513"/>
                    </a:lnTo>
                    <a:lnTo>
                      <a:pt x="0" y="67087"/>
                    </a:lnTo>
                    <a:cubicBezTo>
                      <a:pt x="0" y="30036"/>
                      <a:pt x="30036" y="0"/>
                      <a:pt x="6708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26670" tIns="26670" rIns="26670" bIns="26670" numCol="1" vert="horz" anchor="ctr">
                <a:noAutofit/>
              </a:bodyPr>
              <a:lstStyle/>
              <a:p>
                <a:pPr marL="0" indent="0" algn="ctr" fontAlgn="auto" defTabSz="488950" eaLnBrk="0">
                  <a:lnSpc>
                    <a:spcPct val="90000"/>
                  </a:lnSpc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</a:pPr>
                <a:r>
                  <a:rPr lang="en-US" altLang="ko-KR" sz="1100" cap="none" dirty="0" smtClean="0" b="0" strike="noStrike">
                    <a:ln w="9525" cap="flat" cmpd="sng">
                      <a:noFill/>
                      <a:prstDash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charset="0"/>
                    <a:ea typeface="나눔고딕 ExtraBold" charset="0"/>
                  </a:rPr>
                  <a:t>취업자료</a:t>
                </a:r>
                <a:endParaRPr lang="ko-KR" altLang="en-US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  <p:sp>
            <p:nvSpPr>
              <p:cNvPr id="57" name="자유형 56"/>
              <p:cNvSpPr>
                <a:spLocks/>
              </p:cNvSpPr>
              <p:nvPr/>
            </p:nvSpPr>
            <p:spPr>
              <a:xfrm rot="0">
                <a:off x="4241165" y="3686175"/>
                <a:ext cx="153670" cy="357505"/>
              </a:xfrm>
              <a:custGeom>
                <a:gdLst>
                  <a:gd fmla="*/ 0 w 153205" name="TX0"/>
                  <a:gd fmla="*/ 0 h 356618" name="TY0"/>
                  <a:gd fmla="*/ 0 w 153205" name="TX1"/>
                  <a:gd fmla="*/ 356618 h 356618" name="TY1"/>
                  <a:gd fmla="*/ 153205 w 153205" name="TX2"/>
                  <a:gd fmla="*/ 356618 h 356618" name="TY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</a:cxnLst>
                <a:pathLst>
                  <a:path w="153205" h="356618">
                    <a:moveTo>
                      <a:pt x="0" y="0"/>
                    </a:moveTo>
                    <a:lnTo>
                      <a:pt x="0" y="356618"/>
                    </a:lnTo>
                    <a:lnTo>
                      <a:pt x="153205" y="356618"/>
                    </a:lnTo>
                  </a:path>
                </a:pathLst>
              </a:custGeom>
              <a:noFill/>
              <a:ln w="25400" cap="flat" cmpd="sng">
                <a:solidFill>
                  <a:srgbClr val="C4A36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tx1">
                  <a:lumOff val="0"/>
                  <a:satOff val="0"/>
                </a:schemeClr>
              </a:fontRef>
            </p:style>
            <p:txBody>
              <a:bodyPr wrap="square" lIns="0" tIns="0" rIns="0" bIns="0" vert="horz" anchor="t">
                <a:noAutofit/>
              </a:bodyPr>
              <a:lstStyle/>
              <a:p>
                <a:pPr marL="0" indent="0" algn="just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9" name="자유형 68"/>
              <p:cNvSpPr>
                <a:spLocks/>
              </p:cNvSpPr>
              <p:nvPr/>
            </p:nvSpPr>
            <p:spPr>
              <a:xfrm rot="0">
                <a:off x="4395470" y="4965700"/>
                <a:ext cx="805815" cy="403225"/>
              </a:xfrm>
              <a:custGeom>
                <a:gdLst>
                  <a:gd fmla="*/ 67087 w 805027" name="TX0"/>
                  <a:gd fmla="*/ 0 h 402514" name="TY0"/>
                  <a:gd fmla="*/ 805026 w 805027" name="TX1"/>
                  <a:gd fmla="*/ 0 h 402514" name="TY1"/>
                  <a:gd fmla="*/ 805026 w 805027" name="TX2"/>
                  <a:gd fmla="*/ 0 h 402514" name="TY2"/>
                  <a:gd fmla="*/ 805026 w 805027" name="TX3"/>
                  <a:gd fmla="*/ 335426 h 402514" name="TY3"/>
                  <a:gd fmla="*/ 737939 w 805027" name="TX4"/>
                  <a:gd fmla="*/ 402513 h 402514" name="TY4"/>
                  <a:gd fmla="*/ 0 w 805027" name="TX5"/>
                  <a:gd fmla="*/ 402513 h 402514" name="TY5"/>
                  <a:gd fmla="*/ 0 w 805027" name="TX6"/>
                  <a:gd fmla="*/ 402513 h 402514" name="TY6"/>
                  <a:gd fmla="*/ 0 w 805027" name="TX7"/>
                  <a:gd fmla="*/ 67087 h 402514" name="TY7"/>
                  <a:gd fmla="*/ 67087 w 805027" name="TX8"/>
                  <a:gd fmla="*/ 0 h 402514" name="TY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805027" h="402514">
                    <a:moveTo>
                      <a:pt x="67087" y="0"/>
                    </a:moveTo>
                    <a:lnTo>
                      <a:pt x="805026" y="0"/>
                    </a:lnTo>
                    <a:lnTo>
                      <a:pt x="805026" y="0"/>
                    </a:lnTo>
                    <a:lnTo>
                      <a:pt x="805026" y="335426"/>
                    </a:lnTo>
                    <a:cubicBezTo>
                      <a:pt x="805026" y="372477"/>
                      <a:pt x="774990" y="402513"/>
                      <a:pt x="737939" y="402513"/>
                    </a:cubicBezTo>
                    <a:lnTo>
                      <a:pt x="0" y="402513"/>
                    </a:lnTo>
                    <a:lnTo>
                      <a:pt x="0" y="402513"/>
                    </a:lnTo>
                    <a:lnTo>
                      <a:pt x="0" y="67087"/>
                    </a:lnTo>
                    <a:cubicBezTo>
                      <a:pt x="0" y="30036"/>
                      <a:pt x="30036" y="0"/>
                      <a:pt x="6708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26670" tIns="26670" rIns="26670" bIns="26670" numCol="1" vert="horz" anchor="ctr">
                <a:noAutofit/>
              </a:bodyPr>
              <a:lstStyle/>
              <a:p>
                <a:pPr marL="0" indent="0" algn="ctr" fontAlgn="auto" defTabSz="488950" eaLnBrk="0">
                  <a:lnSpc>
                    <a:spcPct val="90000"/>
                  </a:lnSpc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</a:pPr>
                <a:r>
                  <a:rPr lang="en-US" altLang="ko-KR" sz="1100" cap="none" dirty="0" smtClean="0" b="0" strike="noStrike">
                    <a:ln w="9525" cap="flat" cmpd="sng">
                      <a:noFill/>
                      <a:prstDash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charset="0"/>
                    <a:ea typeface="나눔고딕 ExtraBold" charset="0"/>
                  </a:rPr>
                  <a:t>지역별</a:t>
                </a:r>
                <a:endParaRPr lang="ko-KR" altLang="en-US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  <p:sp>
            <p:nvSpPr>
              <p:cNvPr id="70" name="자유형 69"/>
              <p:cNvSpPr>
                <a:spLocks/>
              </p:cNvSpPr>
              <p:nvPr/>
            </p:nvSpPr>
            <p:spPr>
              <a:xfrm rot="0">
                <a:off x="4395470" y="5503545"/>
                <a:ext cx="805815" cy="403225"/>
              </a:xfrm>
              <a:custGeom>
                <a:gdLst>
                  <a:gd fmla="*/ 67087 w 805027" name="TX0"/>
                  <a:gd fmla="*/ 0 h 402514" name="TY0"/>
                  <a:gd fmla="*/ 805026 w 805027" name="TX1"/>
                  <a:gd fmla="*/ 0 h 402514" name="TY1"/>
                  <a:gd fmla="*/ 805026 w 805027" name="TX2"/>
                  <a:gd fmla="*/ 0 h 402514" name="TY2"/>
                  <a:gd fmla="*/ 805026 w 805027" name="TX3"/>
                  <a:gd fmla="*/ 335426 h 402514" name="TY3"/>
                  <a:gd fmla="*/ 737939 w 805027" name="TX4"/>
                  <a:gd fmla="*/ 402513 h 402514" name="TY4"/>
                  <a:gd fmla="*/ 0 w 805027" name="TX5"/>
                  <a:gd fmla="*/ 402513 h 402514" name="TY5"/>
                  <a:gd fmla="*/ 0 w 805027" name="TX6"/>
                  <a:gd fmla="*/ 402513 h 402514" name="TY6"/>
                  <a:gd fmla="*/ 0 w 805027" name="TX7"/>
                  <a:gd fmla="*/ 67087 h 402514" name="TY7"/>
                  <a:gd fmla="*/ 67087 w 805027" name="TX8"/>
                  <a:gd fmla="*/ 0 h 402514" name="TY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805027" h="402514">
                    <a:moveTo>
                      <a:pt x="67087" y="0"/>
                    </a:moveTo>
                    <a:lnTo>
                      <a:pt x="805026" y="0"/>
                    </a:lnTo>
                    <a:lnTo>
                      <a:pt x="805026" y="0"/>
                    </a:lnTo>
                    <a:lnTo>
                      <a:pt x="805026" y="335426"/>
                    </a:lnTo>
                    <a:cubicBezTo>
                      <a:pt x="805026" y="372477"/>
                      <a:pt x="774990" y="402513"/>
                      <a:pt x="737939" y="402513"/>
                    </a:cubicBezTo>
                    <a:lnTo>
                      <a:pt x="0" y="402513"/>
                    </a:lnTo>
                    <a:lnTo>
                      <a:pt x="0" y="402513"/>
                    </a:lnTo>
                    <a:lnTo>
                      <a:pt x="0" y="67087"/>
                    </a:lnTo>
                    <a:cubicBezTo>
                      <a:pt x="0" y="30036"/>
                      <a:pt x="30036" y="0"/>
                      <a:pt x="6708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26670" tIns="26670" rIns="26670" bIns="26670" numCol="1" vert="horz" anchor="ctr">
                <a:noAutofit/>
              </a:bodyPr>
              <a:lstStyle/>
              <a:p>
                <a:pPr marL="0" indent="0" algn="ctr" fontAlgn="auto" defTabSz="488950" eaLnBrk="0">
                  <a:lnSpc>
                    <a:spcPct val="90000"/>
                  </a:lnSpc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</a:pPr>
                <a:r>
                  <a:rPr lang="en-US" altLang="ko-KR" sz="1100" cap="none" dirty="0" smtClean="0" b="0" strike="noStrike">
                    <a:ln w="9525" cap="flat" cmpd="sng">
                      <a:noFill/>
                      <a:prstDash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charset="0"/>
                    <a:ea typeface="나눔고딕 ExtraBold" charset="0"/>
                  </a:rPr>
                  <a:t>채용일정</a:t>
                </a:r>
                <a:endParaRPr lang="ko-KR" altLang="en-US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  <p:sp>
            <p:nvSpPr>
              <p:cNvPr id="71" name="자유형 70"/>
              <p:cNvSpPr>
                <a:spLocks/>
              </p:cNvSpPr>
              <p:nvPr/>
            </p:nvSpPr>
            <p:spPr>
              <a:xfrm rot="0">
                <a:off x="4242435" y="4167505"/>
                <a:ext cx="153670" cy="945515"/>
              </a:xfrm>
              <a:custGeom>
                <a:gdLst>
                  <a:gd fmla="*/ 0 w 153205" name="TX0"/>
                  <a:gd fmla="*/ 0 h 945093" name="TY0"/>
                  <a:gd fmla="*/ 0 w 153205" name="TX1"/>
                  <a:gd fmla="*/ 945093 h 945093" name="TY1"/>
                  <a:gd fmla="*/ 153205 w 153205" name="TX2"/>
                  <a:gd fmla="*/ 945093 h 945093" name="TY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</a:cxnLst>
                <a:pathLst>
                  <a:path w="153205" h="945093">
                    <a:moveTo>
                      <a:pt x="0" y="0"/>
                    </a:moveTo>
                    <a:lnTo>
                      <a:pt x="0" y="945093"/>
                    </a:lnTo>
                    <a:lnTo>
                      <a:pt x="153205" y="945093"/>
                    </a:lnTo>
                  </a:path>
                </a:pathLst>
              </a:custGeom>
              <a:noFill/>
              <a:ln w="25400" cap="flat" cmpd="sng">
                <a:solidFill>
                  <a:srgbClr val="C4A36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tx1">
                  <a:lumOff val="0"/>
                  <a:satOff val="0"/>
                </a:schemeClr>
              </a:fontRef>
            </p:style>
            <p:txBody>
              <a:bodyPr wrap="square" lIns="0" tIns="0" rIns="0" bIns="0" vert="horz" anchor="t">
                <a:noAutofit/>
              </a:bodyPr>
              <a:lstStyle/>
              <a:p>
                <a:pPr marL="0" indent="0" algn="just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2" name="자유형 71"/>
              <p:cNvSpPr>
                <a:spLocks/>
              </p:cNvSpPr>
              <p:nvPr/>
            </p:nvSpPr>
            <p:spPr>
              <a:xfrm rot="0">
                <a:off x="4242435" y="5325745"/>
                <a:ext cx="153670" cy="945515"/>
              </a:xfrm>
              <a:custGeom>
                <a:gdLst>
                  <a:gd fmla="*/ 0 w 153205" name="TX0"/>
                  <a:gd fmla="*/ 0 h 945093" name="TY0"/>
                  <a:gd fmla="*/ 0 w 153205" name="TX1"/>
                  <a:gd fmla="*/ 945093 h 945093" name="TY1"/>
                  <a:gd fmla="*/ 153205 w 153205" name="TX2"/>
                  <a:gd fmla="*/ 945093 h 945093" name="TY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</a:cxnLst>
                <a:pathLst>
                  <a:path w="153205" h="945093">
                    <a:moveTo>
                      <a:pt x="0" y="0"/>
                    </a:moveTo>
                    <a:lnTo>
                      <a:pt x="0" y="945093"/>
                    </a:lnTo>
                    <a:lnTo>
                      <a:pt x="153205" y="945093"/>
                    </a:lnTo>
                  </a:path>
                </a:pathLst>
              </a:custGeom>
              <a:noFill/>
              <a:ln w="25400" cap="flat" cmpd="sng">
                <a:solidFill>
                  <a:srgbClr val="C4A36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tx1">
                  <a:lumOff val="0"/>
                  <a:satOff val="0"/>
                </a:schemeClr>
              </a:fontRef>
            </p:style>
            <p:txBody>
              <a:bodyPr wrap="square" lIns="0" tIns="0" rIns="0" bIns="0" vert="horz" anchor="t">
                <a:noAutofit/>
              </a:bodyPr>
              <a:lstStyle/>
              <a:p>
                <a:pPr marL="0" indent="0" algn="just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3" name="자유형 72"/>
              <p:cNvSpPr>
                <a:spLocks/>
              </p:cNvSpPr>
              <p:nvPr/>
            </p:nvSpPr>
            <p:spPr>
              <a:xfrm rot="0">
                <a:off x="4395470" y="3820160"/>
                <a:ext cx="805815" cy="403225"/>
              </a:xfrm>
              <a:custGeom>
                <a:gdLst>
                  <a:gd fmla="*/ 67087 w 805027" name="TX0"/>
                  <a:gd fmla="*/ 0 h 402514" name="TY0"/>
                  <a:gd fmla="*/ 805026 w 805027" name="TX1"/>
                  <a:gd fmla="*/ 0 h 402514" name="TY1"/>
                  <a:gd fmla="*/ 805026 w 805027" name="TX2"/>
                  <a:gd fmla="*/ 0 h 402514" name="TY2"/>
                  <a:gd fmla="*/ 805026 w 805027" name="TX3"/>
                  <a:gd fmla="*/ 335426 h 402514" name="TY3"/>
                  <a:gd fmla="*/ 737939 w 805027" name="TX4"/>
                  <a:gd fmla="*/ 402513 h 402514" name="TY4"/>
                  <a:gd fmla="*/ 0 w 805027" name="TX5"/>
                  <a:gd fmla="*/ 402513 h 402514" name="TY5"/>
                  <a:gd fmla="*/ 0 w 805027" name="TX6"/>
                  <a:gd fmla="*/ 402513 h 402514" name="TY6"/>
                  <a:gd fmla="*/ 0 w 805027" name="TX7"/>
                  <a:gd fmla="*/ 67087 h 402514" name="TY7"/>
                  <a:gd fmla="*/ 67087 w 805027" name="TX8"/>
                  <a:gd fmla="*/ 0 h 402514" name="TY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805027" h="402514">
                    <a:moveTo>
                      <a:pt x="67087" y="0"/>
                    </a:moveTo>
                    <a:lnTo>
                      <a:pt x="805026" y="0"/>
                    </a:lnTo>
                    <a:lnTo>
                      <a:pt x="805026" y="0"/>
                    </a:lnTo>
                    <a:lnTo>
                      <a:pt x="805026" y="335426"/>
                    </a:lnTo>
                    <a:cubicBezTo>
                      <a:pt x="805026" y="372477"/>
                      <a:pt x="774990" y="402513"/>
                      <a:pt x="737939" y="402513"/>
                    </a:cubicBezTo>
                    <a:lnTo>
                      <a:pt x="0" y="402513"/>
                    </a:lnTo>
                    <a:lnTo>
                      <a:pt x="0" y="402513"/>
                    </a:lnTo>
                    <a:lnTo>
                      <a:pt x="0" y="67087"/>
                    </a:lnTo>
                    <a:cubicBezTo>
                      <a:pt x="0" y="30036"/>
                      <a:pt x="30036" y="0"/>
                      <a:pt x="6708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26670" tIns="26670" rIns="26670" bIns="26670" numCol="1" vert="horz" anchor="ctr">
                <a:noAutofit/>
              </a:bodyPr>
              <a:lstStyle/>
              <a:p>
                <a:pPr marL="0" indent="0" algn="ctr" fontAlgn="auto" defTabSz="488950" eaLnBrk="0">
                  <a:lnSpc>
                    <a:spcPct val="90000"/>
                  </a:lnSpc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</a:pPr>
                <a:r>
                  <a:rPr lang="en-US" altLang="ko-KR" sz="1100" cap="none" dirty="0" smtClean="0" b="0" strike="noStrike">
                    <a:ln w="9525" cap="flat" cmpd="sng">
                      <a:noFill/>
                      <a:prstDash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charset="0"/>
                    <a:ea typeface="나눔고딕 ExtraBold" charset="0"/>
                  </a:rPr>
                  <a:t>TOP 100</a:t>
                </a:r>
                <a:endParaRPr lang="ko-KR" altLang="en-US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</p:grpSp>
        <p:sp>
          <p:nvSpPr>
            <p:cNvPr id="58" name="자유형 57"/>
            <p:cNvSpPr>
              <a:spLocks/>
            </p:cNvSpPr>
            <p:nvPr/>
          </p:nvSpPr>
          <p:spPr>
            <a:xfrm rot="0">
              <a:off x="2476500" y="4963160"/>
              <a:ext cx="805815" cy="403225"/>
            </a:xfrm>
            <a:custGeom>
              <a:gdLst>
                <a:gd fmla="*/ 67087 w 805027" name="TX0"/>
                <a:gd fmla="*/ 0 h 402514" name="TY0"/>
                <a:gd fmla="*/ 805026 w 805027" name="TX1"/>
                <a:gd fmla="*/ 0 h 402514" name="TY1"/>
                <a:gd fmla="*/ 805026 w 805027" name="TX2"/>
                <a:gd fmla="*/ 0 h 402514" name="TY2"/>
                <a:gd fmla="*/ 805026 w 805027" name="TX3"/>
                <a:gd fmla="*/ 335426 h 402514" name="TY3"/>
                <a:gd fmla="*/ 737939 w 805027" name="TX4"/>
                <a:gd fmla="*/ 402513 h 402514" name="TY4"/>
                <a:gd fmla="*/ 0 w 805027" name="TX5"/>
                <a:gd fmla="*/ 402513 h 402514" name="TY5"/>
                <a:gd fmla="*/ 0 w 805027" name="TX6"/>
                <a:gd fmla="*/ 402513 h 402514" name="TY6"/>
                <a:gd fmla="*/ 0 w 805027" name="TX7"/>
                <a:gd fmla="*/ 67087 h 402514" name="TY7"/>
                <a:gd fmla="*/ 67087 w 805027" name="TX8"/>
                <a:gd fmla="*/ 0 h 402514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7" h="402514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이력서컨설팅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>
            <a:xfrm rot="0">
              <a:off x="2320290" y="4253230"/>
              <a:ext cx="153670" cy="945515"/>
            </a:xfrm>
            <a:custGeom>
              <a:gdLst>
                <a:gd fmla="*/ 0 w 153205" name="TX0"/>
                <a:gd fmla="*/ 0 h 945093" name="TY0"/>
                <a:gd fmla="*/ 0 w 153205" name="TX1"/>
                <a:gd fmla="*/ 945093 h 945093" name="TY1"/>
                <a:gd fmla="*/ 153205 w 153205" name="TX2"/>
                <a:gd fmla="*/ 945093 h 94509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pathLst>
                <a:path w="153205" h="945093">
                  <a:moveTo>
                    <a:pt x="0" y="0"/>
                  </a:moveTo>
                  <a:lnTo>
                    <a:pt x="0" y="945093"/>
                  </a:lnTo>
                  <a:lnTo>
                    <a:pt x="153205" y="945093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 marL="0" indent="0" algn="just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5691505" y="3659505"/>
              <a:ext cx="959485" cy="1722755"/>
              <a:chOff x="5691505" y="3659505"/>
              <a:chExt cx="959485" cy="1722755"/>
            </a:xfrm>
          </p:grpSpPr>
          <p:sp>
            <p:nvSpPr>
              <p:cNvPr id="35" name="자유형 34"/>
              <p:cNvSpPr>
                <a:spLocks/>
              </p:cNvSpPr>
              <p:nvPr/>
            </p:nvSpPr>
            <p:spPr>
              <a:xfrm rot="0">
                <a:off x="5763260" y="3971290"/>
                <a:ext cx="886460" cy="443230"/>
              </a:xfrm>
              <a:custGeom>
                <a:gdLst>
                  <a:gd fmla="*/ 0 w 885531" name="TX0"/>
                  <a:gd fmla="*/ 0 h 442766" name="TY0"/>
                  <a:gd fmla="*/ 885530 w 885531" name="TX1"/>
                  <a:gd fmla="*/ 0 h 442766" name="TY1"/>
                  <a:gd fmla="*/ 885530 w 885531" name="TX2"/>
                  <a:gd fmla="*/ 442765 h 442766" name="TY2"/>
                  <a:gd fmla="*/ 0 w 885531" name="TX3"/>
                  <a:gd fmla="*/ 442765 h 442766" name="TY3"/>
                  <a:gd fmla="*/ 0 w 885531" name="TX4"/>
                  <a:gd fmla="*/ 0 h 44276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85531" h="442766">
                    <a:moveTo>
                      <a:pt x="0" y="0"/>
                    </a:moveTo>
                    <a:lnTo>
                      <a:pt x="885530" y="0"/>
                    </a:lnTo>
                    <a:lnTo>
                      <a:pt x="885530" y="442765"/>
                    </a:lnTo>
                    <a:lnTo>
                      <a:pt x="0" y="44276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  <a:prstDash/>
              </a:ln>
            </p:spPr>
            <p:txBody>
              <a:bodyPr wrap="square" lIns="12700" tIns="12700" rIns="12700" bIns="12700" numCol="1" vert="horz" anchor="ctr">
                <a:noAutofit/>
              </a:bodyPr>
              <a:lstStyle/>
              <a:p>
                <a:pPr marL="0" indent="0" algn="ctr" fontAlgn="auto" defTabSz="889000" eaLnBrk="0">
                  <a:lnSpc>
                    <a:spcPct val="90000"/>
                  </a:lnSpc>
                  <a:spcBef>
                    <a:spcPts val="0"/>
                  </a:spcBef>
                  <a:spcAft>
                    <a:spcPts val="900"/>
                  </a:spcAft>
                  <a:buFontTx/>
                  <a:buNone/>
                </a:pPr>
                <a:endParaRPr lang="ko-KR" altLang="en-US" sz="20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6" name="자유형 35"/>
              <p:cNvSpPr>
                <a:spLocks/>
              </p:cNvSpPr>
              <p:nvPr/>
            </p:nvSpPr>
            <p:spPr>
              <a:xfrm rot="0">
                <a:off x="5763260" y="4599940"/>
                <a:ext cx="886460" cy="443230"/>
              </a:xfrm>
              <a:custGeom>
                <a:gdLst>
                  <a:gd fmla="*/ 0 w 885531" name="TX0"/>
                  <a:gd fmla="*/ 0 h 442766" name="TY0"/>
                  <a:gd fmla="*/ 885530 w 885531" name="TX1"/>
                  <a:gd fmla="*/ 0 h 442766" name="TY1"/>
                  <a:gd fmla="*/ 885530 w 885531" name="TX2"/>
                  <a:gd fmla="*/ 442765 h 442766" name="TY2"/>
                  <a:gd fmla="*/ 0 w 885531" name="TX3"/>
                  <a:gd fmla="*/ 442765 h 442766" name="TY3"/>
                  <a:gd fmla="*/ 0 w 885531" name="TX4"/>
                  <a:gd fmla="*/ 0 h 44276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85531" h="442766">
                    <a:moveTo>
                      <a:pt x="0" y="0"/>
                    </a:moveTo>
                    <a:lnTo>
                      <a:pt x="885530" y="0"/>
                    </a:lnTo>
                    <a:lnTo>
                      <a:pt x="885530" y="442765"/>
                    </a:lnTo>
                    <a:lnTo>
                      <a:pt x="0" y="44276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  <a:prstDash/>
              </a:ln>
            </p:spPr>
            <p:txBody>
              <a:bodyPr wrap="square" lIns="12700" tIns="12700" rIns="12700" bIns="12700" numCol="1" vert="horz" anchor="ctr">
                <a:noAutofit/>
              </a:bodyPr>
              <a:lstStyle/>
              <a:p>
                <a:pPr marL="0" indent="0" algn="ctr" fontAlgn="auto" defTabSz="889000" eaLnBrk="0">
                  <a:lnSpc>
                    <a:spcPct val="90000"/>
                  </a:lnSpc>
                  <a:spcBef>
                    <a:spcPts val="0"/>
                  </a:spcBef>
                  <a:spcAft>
                    <a:spcPts val="900"/>
                  </a:spcAft>
                  <a:buFontTx/>
                  <a:buNone/>
                </a:pPr>
                <a:endParaRPr lang="ko-KR" altLang="en-US" sz="20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8" name="자유형 47"/>
              <p:cNvSpPr>
                <a:spLocks/>
              </p:cNvSpPr>
              <p:nvPr/>
            </p:nvSpPr>
            <p:spPr>
              <a:xfrm rot="0">
                <a:off x="5692775" y="3659505"/>
                <a:ext cx="153670" cy="945515"/>
              </a:xfrm>
              <a:custGeom>
                <a:gdLst>
                  <a:gd fmla="*/ 0 w 153205" name="TX0"/>
                  <a:gd fmla="*/ 0 h 945093" name="TY0"/>
                  <a:gd fmla="*/ 0 w 153205" name="TX1"/>
                  <a:gd fmla="*/ 945093 h 945093" name="TY1"/>
                  <a:gd fmla="*/ 153205 w 153205" name="TX2"/>
                  <a:gd fmla="*/ 945093 h 945093" name="TY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</a:cxnLst>
                <a:pathLst>
                  <a:path w="153205" h="945093">
                    <a:moveTo>
                      <a:pt x="0" y="0"/>
                    </a:moveTo>
                    <a:lnTo>
                      <a:pt x="0" y="945093"/>
                    </a:lnTo>
                    <a:lnTo>
                      <a:pt x="153205" y="945093"/>
                    </a:lnTo>
                  </a:path>
                </a:pathLst>
              </a:custGeom>
              <a:noFill/>
              <a:ln w="25400" cap="flat" cmpd="sng">
                <a:solidFill>
                  <a:srgbClr val="C4A36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tx1">
                  <a:lumOff val="0"/>
                  <a:satOff val="0"/>
                </a:schemeClr>
              </a:fontRef>
            </p:style>
            <p:txBody>
              <a:bodyPr wrap="square" lIns="0" tIns="0" rIns="0" bIns="0" vert="horz" anchor="t">
                <a:noAutofit/>
              </a:bodyPr>
              <a:lstStyle/>
              <a:p>
                <a:pPr marL="0" indent="0" algn="just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9" name="자유형 48"/>
              <p:cNvSpPr>
                <a:spLocks/>
              </p:cNvSpPr>
              <p:nvPr/>
            </p:nvSpPr>
            <p:spPr>
              <a:xfrm rot="0">
                <a:off x="5845810" y="3815080"/>
                <a:ext cx="805815" cy="403225"/>
              </a:xfrm>
              <a:custGeom>
                <a:gdLst>
                  <a:gd fmla="*/ 67087 w 805027" name="TX0"/>
                  <a:gd fmla="*/ 0 h 402514" name="TY0"/>
                  <a:gd fmla="*/ 805026 w 805027" name="TX1"/>
                  <a:gd fmla="*/ 0 h 402514" name="TY1"/>
                  <a:gd fmla="*/ 805026 w 805027" name="TX2"/>
                  <a:gd fmla="*/ 0 h 402514" name="TY2"/>
                  <a:gd fmla="*/ 805026 w 805027" name="TX3"/>
                  <a:gd fmla="*/ 335426 h 402514" name="TY3"/>
                  <a:gd fmla="*/ 737939 w 805027" name="TX4"/>
                  <a:gd fmla="*/ 402513 h 402514" name="TY4"/>
                  <a:gd fmla="*/ 0 w 805027" name="TX5"/>
                  <a:gd fmla="*/ 402513 h 402514" name="TY5"/>
                  <a:gd fmla="*/ 0 w 805027" name="TX6"/>
                  <a:gd fmla="*/ 402513 h 402514" name="TY6"/>
                  <a:gd fmla="*/ 0 w 805027" name="TX7"/>
                  <a:gd fmla="*/ 67087 h 402514" name="TY7"/>
                  <a:gd fmla="*/ 67087 w 805027" name="TX8"/>
                  <a:gd fmla="*/ 0 h 402514" name="TY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805027" h="402514">
                    <a:moveTo>
                      <a:pt x="67087" y="0"/>
                    </a:moveTo>
                    <a:lnTo>
                      <a:pt x="805026" y="0"/>
                    </a:lnTo>
                    <a:lnTo>
                      <a:pt x="805026" y="0"/>
                    </a:lnTo>
                    <a:lnTo>
                      <a:pt x="805026" y="335426"/>
                    </a:lnTo>
                    <a:cubicBezTo>
                      <a:pt x="805026" y="372477"/>
                      <a:pt x="774990" y="402513"/>
                      <a:pt x="737939" y="402513"/>
                    </a:cubicBezTo>
                    <a:lnTo>
                      <a:pt x="0" y="402513"/>
                    </a:lnTo>
                    <a:lnTo>
                      <a:pt x="0" y="402513"/>
                    </a:lnTo>
                    <a:lnTo>
                      <a:pt x="0" y="67087"/>
                    </a:lnTo>
                    <a:cubicBezTo>
                      <a:pt x="0" y="30036"/>
                      <a:pt x="30036" y="0"/>
                      <a:pt x="6708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26670" tIns="26670" rIns="26670" bIns="26670" numCol="1" vert="horz" anchor="ctr">
                <a:noAutofit/>
              </a:bodyPr>
              <a:lstStyle/>
              <a:p>
                <a:pPr marL="0" indent="0" algn="ctr" fontAlgn="auto" defTabSz="488950" eaLnBrk="0">
                  <a:lnSpc>
                    <a:spcPct val="90000"/>
                  </a:lnSpc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</a:pPr>
                <a:r>
                  <a:rPr lang="en-US" altLang="ko-KR" sz="1100" cap="none" dirty="0" smtClean="0" b="0" strike="noStrike">
                    <a:ln w="9525" cap="flat" cmpd="sng">
                      <a:noFill/>
                      <a:prstDash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charset="0"/>
                    <a:ea typeface="나눔고딕 ExtraBold" charset="0"/>
                  </a:rPr>
                  <a:t>정부지원</a:t>
                </a:r>
                <a:endParaRPr lang="ko-KR" altLang="en-US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  <p:sp>
            <p:nvSpPr>
              <p:cNvPr id="50" name="자유형 49"/>
              <p:cNvSpPr>
                <a:spLocks/>
              </p:cNvSpPr>
              <p:nvPr/>
            </p:nvSpPr>
            <p:spPr>
              <a:xfrm rot="0">
                <a:off x="5845810" y="4403090"/>
                <a:ext cx="805815" cy="403225"/>
              </a:xfrm>
              <a:custGeom>
                <a:gdLst>
                  <a:gd fmla="*/ 67087 w 805027" name="TX0"/>
                  <a:gd fmla="*/ 0 h 402514" name="TY0"/>
                  <a:gd fmla="*/ 805026 w 805027" name="TX1"/>
                  <a:gd fmla="*/ 0 h 402514" name="TY1"/>
                  <a:gd fmla="*/ 805026 w 805027" name="TX2"/>
                  <a:gd fmla="*/ 0 h 402514" name="TY2"/>
                  <a:gd fmla="*/ 805026 w 805027" name="TX3"/>
                  <a:gd fmla="*/ 335426 h 402514" name="TY3"/>
                  <a:gd fmla="*/ 737939 w 805027" name="TX4"/>
                  <a:gd fmla="*/ 402513 h 402514" name="TY4"/>
                  <a:gd fmla="*/ 0 w 805027" name="TX5"/>
                  <a:gd fmla="*/ 402513 h 402514" name="TY5"/>
                  <a:gd fmla="*/ 0 w 805027" name="TX6"/>
                  <a:gd fmla="*/ 402513 h 402514" name="TY6"/>
                  <a:gd fmla="*/ 0 w 805027" name="TX7"/>
                  <a:gd fmla="*/ 67087 h 402514" name="TY7"/>
                  <a:gd fmla="*/ 67087 w 805027" name="TX8"/>
                  <a:gd fmla="*/ 0 h 402514" name="TY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805027" h="402514">
                    <a:moveTo>
                      <a:pt x="67087" y="0"/>
                    </a:moveTo>
                    <a:lnTo>
                      <a:pt x="805026" y="0"/>
                    </a:lnTo>
                    <a:lnTo>
                      <a:pt x="805026" y="0"/>
                    </a:lnTo>
                    <a:lnTo>
                      <a:pt x="805026" y="335426"/>
                    </a:lnTo>
                    <a:cubicBezTo>
                      <a:pt x="805026" y="372477"/>
                      <a:pt x="774990" y="402513"/>
                      <a:pt x="737939" y="402513"/>
                    </a:cubicBezTo>
                    <a:lnTo>
                      <a:pt x="0" y="402513"/>
                    </a:lnTo>
                    <a:lnTo>
                      <a:pt x="0" y="402513"/>
                    </a:lnTo>
                    <a:lnTo>
                      <a:pt x="0" y="67087"/>
                    </a:lnTo>
                    <a:cubicBezTo>
                      <a:pt x="0" y="30036"/>
                      <a:pt x="30036" y="0"/>
                      <a:pt x="6708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26670" tIns="26670" rIns="26670" bIns="26670" numCol="1" vert="horz" anchor="ctr">
                <a:noAutofit/>
              </a:bodyPr>
              <a:lstStyle/>
              <a:p>
                <a:pPr marL="0" indent="0" algn="ctr" fontAlgn="auto" defTabSz="488950" eaLnBrk="0">
                  <a:lnSpc>
                    <a:spcPct val="90000"/>
                  </a:lnSpc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</a:pPr>
                <a:r>
                  <a:rPr lang="en-US" altLang="ko-KR" sz="1100" cap="none" dirty="0" smtClean="0" b="0" strike="noStrike">
                    <a:ln w="9525" cap="flat" cmpd="sng">
                      <a:noFill/>
                      <a:prstDash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charset="0"/>
                    <a:ea typeface="나눔고딕 ExtraBold" charset="0"/>
                  </a:rPr>
                  <a:t>지역별</a:t>
                </a:r>
                <a:endParaRPr lang="ko-KR" altLang="en-US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  <p:sp>
            <p:nvSpPr>
              <p:cNvPr id="51" name="자유형 50"/>
              <p:cNvSpPr>
                <a:spLocks/>
              </p:cNvSpPr>
              <p:nvPr/>
            </p:nvSpPr>
            <p:spPr>
              <a:xfrm rot="0">
                <a:off x="5691505" y="3664585"/>
                <a:ext cx="153670" cy="357505"/>
              </a:xfrm>
              <a:custGeom>
                <a:gdLst>
                  <a:gd fmla="*/ 0 w 153205" name="TX0"/>
                  <a:gd fmla="*/ 0 h 356618" name="TY0"/>
                  <a:gd fmla="*/ 0 w 153205" name="TX1"/>
                  <a:gd fmla="*/ 356618 h 356618" name="TY1"/>
                  <a:gd fmla="*/ 153205 w 153205" name="TX2"/>
                  <a:gd fmla="*/ 356618 h 356618" name="TY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</a:cxnLst>
                <a:pathLst>
                  <a:path w="153205" h="356618">
                    <a:moveTo>
                      <a:pt x="0" y="0"/>
                    </a:moveTo>
                    <a:lnTo>
                      <a:pt x="0" y="356618"/>
                    </a:lnTo>
                    <a:lnTo>
                      <a:pt x="153205" y="356618"/>
                    </a:lnTo>
                  </a:path>
                </a:pathLst>
              </a:custGeom>
              <a:noFill/>
              <a:ln w="25400" cap="flat" cmpd="sng">
                <a:solidFill>
                  <a:srgbClr val="C4A36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tx1">
                  <a:lumOff val="0"/>
                  <a:satOff val="0"/>
                </a:schemeClr>
              </a:fontRef>
            </p:style>
            <p:txBody>
              <a:bodyPr wrap="square" lIns="0" tIns="0" rIns="0" bIns="0" vert="horz" anchor="t">
                <a:noAutofit/>
              </a:bodyPr>
              <a:lstStyle/>
              <a:p>
                <a:pPr marL="0" indent="0" algn="just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1" name="자유형 60"/>
              <p:cNvSpPr>
                <a:spLocks/>
              </p:cNvSpPr>
              <p:nvPr/>
            </p:nvSpPr>
            <p:spPr>
              <a:xfrm rot="0">
                <a:off x="5843905" y="4979670"/>
                <a:ext cx="805815" cy="403225"/>
              </a:xfrm>
              <a:custGeom>
                <a:gdLst>
                  <a:gd fmla="*/ 67087 w 805027" name="TX0"/>
                  <a:gd fmla="*/ 0 h 402514" name="TY0"/>
                  <a:gd fmla="*/ 805026 w 805027" name="TX1"/>
                  <a:gd fmla="*/ 0 h 402514" name="TY1"/>
                  <a:gd fmla="*/ 805026 w 805027" name="TX2"/>
                  <a:gd fmla="*/ 0 h 402514" name="TY2"/>
                  <a:gd fmla="*/ 805026 w 805027" name="TX3"/>
                  <a:gd fmla="*/ 335426 h 402514" name="TY3"/>
                  <a:gd fmla="*/ 737939 w 805027" name="TX4"/>
                  <a:gd fmla="*/ 402513 h 402514" name="TY4"/>
                  <a:gd fmla="*/ 0 w 805027" name="TX5"/>
                  <a:gd fmla="*/ 402513 h 402514" name="TY5"/>
                  <a:gd fmla="*/ 0 w 805027" name="TX6"/>
                  <a:gd fmla="*/ 402513 h 402514" name="TY6"/>
                  <a:gd fmla="*/ 0 w 805027" name="TX7"/>
                  <a:gd fmla="*/ 67087 h 402514" name="TY7"/>
                  <a:gd fmla="*/ 67087 w 805027" name="TX8"/>
                  <a:gd fmla="*/ 0 h 402514" name="TY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805027" h="402514">
                    <a:moveTo>
                      <a:pt x="67087" y="0"/>
                    </a:moveTo>
                    <a:lnTo>
                      <a:pt x="805026" y="0"/>
                    </a:lnTo>
                    <a:lnTo>
                      <a:pt x="805026" y="0"/>
                    </a:lnTo>
                    <a:lnTo>
                      <a:pt x="805026" y="335426"/>
                    </a:lnTo>
                    <a:cubicBezTo>
                      <a:pt x="805026" y="372477"/>
                      <a:pt x="774990" y="402513"/>
                      <a:pt x="737939" y="402513"/>
                    </a:cubicBezTo>
                    <a:lnTo>
                      <a:pt x="0" y="402513"/>
                    </a:lnTo>
                    <a:lnTo>
                      <a:pt x="0" y="402513"/>
                    </a:lnTo>
                    <a:lnTo>
                      <a:pt x="0" y="67087"/>
                    </a:lnTo>
                    <a:cubicBezTo>
                      <a:pt x="0" y="30036"/>
                      <a:pt x="30036" y="0"/>
                      <a:pt x="6708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26670" tIns="26670" rIns="26670" bIns="26670" numCol="1" vert="horz" anchor="ctr">
                <a:noAutofit/>
              </a:bodyPr>
              <a:lstStyle/>
              <a:p>
                <a:pPr marL="0" indent="0" algn="ctr" fontAlgn="auto" defTabSz="488950" eaLnBrk="0">
                  <a:lnSpc>
                    <a:spcPct val="90000"/>
                  </a:lnSpc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</a:pPr>
                <a:r>
                  <a:rPr lang="en-US" altLang="ko-KR" sz="1100" cap="none" dirty="0" smtClean="0" b="0" strike="noStrike">
                    <a:ln w="9525" cap="flat" cmpd="sng">
                      <a:noFill/>
                      <a:prstDash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 ExtraBold" charset="0"/>
                    <a:ea typeface="나눔고딕 ExtraBold" charset="0"/>
                  </a:rPr>
                  <a:t>직종별</a:t>
                </a:r>
                <a:endParaRPr lang="ko-KR" altLang="en-US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  <p:sp>
            <p:nvSpPr>
              <p:cNvPr id="65" name="자유형 64"/>
              <p:cNvSpPr>
                <a:spLocks/>
              </p:cNvSpPr>
              <p:nvPr/>
            </p:nvSpPr>
            <p:spPr>
              <a:xfrm rot="0">
                <a:off x="5692775" y="4239260"/>
                <a:ext cx="153670" cy="945515"/>
              </a:xfrm>
              <a:custGeom>
                <a:gdLst>
                  <a:gd fmla="*/ 0 w 153205" name="TX0"/>
                  <a:gd fmla="*/ 0 h 945093" name="TY0"/>
                  <a:gd fmla="*/ 0 w 153205" name="TX1"/>
                  <a:gd fmla="*/ 945093 h 945093" name="TY1"/>
                  <a:gd fmla="*/ 153205 w 153205" name="TX2"/>
                  <a:gd fmla="*/ 945093 h 945093" name="TY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</a:cxnLst>
                <a:pathLst>
                  <a:path w="153205" h="945093">
                    <a:moveTo>
                      <a:pt x="0" y="0"/>
                    </a:moveTo>
                    <a:lnTo>
                      <a:pt x="0" y="945093"/>
                    </a:lnTo>
                    <a:lnTo>
                      <a:pt x="153205" y="945093"/>
                    </a:lnTo>
                  </a:path>
                </a:pathLst>
              </a:custGeom>
              <a:noFill/>
              <a:ln w="25400" cap="flat" cmpd="sng">
                <a:solidFill>
                  <a:srgbClr val="C4A36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tx1">
                  <a:lumOff val="0"/>
                  <a:satOff val="0"/>
                </a:schemeClr>
              </a:fontRef>
            </p:style>
            <p:txBody>
              <a:bodyPr wrap="square" lIns="0" tIns="0" rIns="0" bIns="0" vert="horz" anchor="t">
                <a:noAutofit/>
              </a:bodyPr>
              <a:lstStyle/>
              <a:p>
                <a:pPr marL="0" indent="0" algn="just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67" name="자유형 66"/>
            <p:cNvSpPr>
              <a:spLocks/>
            </p:cNvSpPr>
            <p:nvPr/>
          </p:nvSpPr>
          <p:spPr>
            <a:xfrm rot="0">
              <a:off x="7335520" y="5081905"/>
              <a:ext cx="805815" cy="403225"/>
            </a:xfrm>
            <a:custGeom>
              <a:gdLst>
                <a:gd fmla="*/ 67087 w 805027" name="TX0"/>
                <a:gd fmla="*/ 0 h 402514" name="TY0"/>
                <a:gd fmla="*/ 805026 w 805027" name="TX1"/>
                <a:gd fmla="*/ 0 h 402514" name="TY1"/>
                <a:gd fmla="*/ 805026 w 805027" name="TX2"/>
                <a:gd fmla="*/ 0 h 402514" name="TY2"/>
                <a:gd fmla="*/ 805026 w 805027" name="TX3"/>
                <a:gd fmla="*/ 335426 h 402514" name="TY3"/>
                <a:gd fmla="*/ 737939 w 805027" name="TX4"/>
                <a:gd fmla="*/ 402513 h 402514" name="TY4"/>
                <a:gd fmla="*/ 0 w 805027" name="TX5"/>
                <a:gd fmla="*/ 402513 h 402514" name="TY5"/>
                <a:gd fmla="*/ 0 w 805027" name="TX6"/>
                <a:gd fmla="*/ 402513 h 402514" name="TY6"/>
                <a:gd fmla="*/ 0 w 805027" name="TX7"/>
                <a:gd fmla="*/ 67087 h 402514" name="TY7"/>
                <a:gd fmla="*/ 67087 w 805027" name="TX8"/>
                <a:gd fmla="*/ 0 h 402514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7" h="402514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68" name="자유형 67"/>
            <p:cNvSpPr>
              <a:spLocks/>
            </p:cNvSpPr>
            <p:nvPr/>
          </p:nvSpPr>
          <p:spPr>
            <a:xfrm rot="0">
              <a:off x="7202805" y="4300855"/>
              <a:ext cx="133350" cy="1017270"/>
            </a:xfrm>
            <a:custGeom>
              <a:gdLst>
                <a:gd fmla="*/ 0 w 132829" name="TX0"/>
                <a:gd fmla="*/ 0 h 1016662" name="TY0"/>
                <a:gd fmla="*/ 0 w 132829" name="TX1"/>
                <a:gd fmla="*/ 1016662 h 1016662" name="TY1"/>
                <a:gd fmla="*/ 132829 w 132829" name="TX2"/>
                <a:gd fmla="*/ 1016662 h 10166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pathLst>
                <a:path w="132829" h="1016662">
                  <a:moveTo>
                    <a:pt x="0" y="0"/>
                  </a:moveTo>
                  <a:lnTo>
                    <a:pt x="0" y="1016662"/>
                  </a:lnTo>
                  <a:lnTo>
                    <a:pt x="132829" y="1016662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 marL="0" indent="0" algn="just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75" name="자유형 74"/>
            <p:cNvSpPr>
              <a:spLocks/>
            </p:cNvSpPr>
            <p:nvPr/>
          </p:nvSpPr>
          <p:spPr>
            <a:xfrm rot="0">
              <a:off x="7343140" y="5600700"/>
              <a:ext cx="805815" cy="403225"/>
            </a:xfrm>
            <a:custGeom>
              <a:gdLst>
                <a:gd fmla="*/ 67087 w 805027" name="TX0"/>
                <a:gd fmla="*/ 0 h 402514" name="TY0"/>
                <a:gd fmla="*/ 805026 w 805027" name="TX1"/>
                <a:gd fmla="*/ 0 h 402514" name="TY1"/>
                <a:gd fmla="*/ 805026 w 805027" name="TX2"/>
                <a:gd fmla="*/ 0 h 402514" name="TY2"/>
                <a:gd fmla="*/ 805026 w 805027" name="TX3"/>
                <a:gd fmla="*/ 335426 h 402514" name="TY3"/>
                <a:gd fmla="*/ 737939 w 805027" name="TX4"/>
                <a:gd fmla="*/ 402513 h 402514" name="TY4"/>
                <a:gd fmla="*/ 0 w 805027" name="TX5"/>
                <a:gd fmla="*/ 402513 h 402514" name="TY5"/>
                <a:gd fmla="*/ 0 w 805027" name="TX6"/>
                <a:gd fmla="*/ 402513 h 402514" name="TY6"/>
                <a:gd fmla="*/ 0 w 805027" name="TX7"/>
                <a:gd fmla="*/ 67087 h 402514" name="TY7"/>
                <a:gd fmla="*/ 67087 w 805027" name="TX8"/>
                <a:gd fmla="*/ 0 h 402514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7" h="402514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서적 나눔</a:t>
              </a:r>
              <a:endParaRPr lang="ko-KR" altLang="en-US" sz="1100" cap="none" dirty="0" smtClean="0" b="0" strike="noStrike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76" name="자유형 75"/>
            <p:cNvSpPr>
              <a:spLocks/>
            </p:cNvSpPr>
            <p:nvPr/>
          </p:nvSpPr>
          <p:spPr>
            <a:xfrm rot="0">
              <a:off x="7335520" y="6129655"/>
              <a:ext cx="805815" cy="403225"/>
            </a:xfrm>
            <a:custGeom>
              <a:gdLst>
                <a:gd fmla="*/ 67087 w 805027" name="TX0"/>
                <a:gd fmla="*/ 0 h 402514" name="TY0"/>
                <a:gd fmla="*/ 805026 w 805027" name="TX1"/>
                <a:gd fmla="*/ 0 h 402514" name="TY1"/>
                <a:gd fmla="*/ 805026 w 805027" name="TX2"/>
                <a:gd fmla="*/ 0 h 402514" name="TY2"/>
                <a:gd fmla="*/ 805026 w 805027" name="TX3"/>
                <a:gd fmla="*/ 335426 h 402514" name="TY3"/>
                <a:gd fmla="*/ 737939 w 805027" name="TX4"/>
                <a:gd fmla="*/ 402513 h 402514" name="TY4"/>
                <a:gd fmla="*/ 0 w 805027" name="TX5"/>
                <a:gd fmla="*/ 402513 h 402514" name="TY5"/>
                <a:gd fmla="*/ 0 w 805027" name="TX6"/>
                <a:gd fmla="*/ 402513 h 402514" name="TY6"/>
                <a:gd fmla="*/ 0 w 805027" name="TX7"/>
                <a:gd fmla="*/ 67087 h 402514" name="TY7"/>
                <a:gd fmla="*/ 67087 w 805027" name="TX8"/>
                <a:gd fmla="*/ 0 h 402514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7" h="402514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자주묻는</a:t>
              </a:r>
              <a:endParaRPr lang="ko-KR" altLang="en-US" sz="1100" cap="none" dirty="0" smtClean="0" b="0" strike="noStrike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Q&amp;A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77" name="자유형 76"/>
            <p:cNvSpPr>
              <a:spLocks/>
            </p:cNvSpPr>
            <p:nvPr/>
          </p:nvSpPr>
          <p:spPr>
            <a:xfrm rot="0">
              <a:off x="7202805" y="5289550"/>
              <a:ext cx="133350" cy="1017270"/>
            </a:xfrm>
            <a:custGeom>
              <a:gdLst>
                <a:gd fmla="*/ 0 w 132829" name="TX0"/>
                <a:gd fmla="*/ 0 h 1016662" name="TY0"/>
                <a:gd fmla="*/ 0 w 132829" name="TX1"/>
                <a:gd fmla="*/ 1016662 h 1016662" name="TY1"/>
                <a:gd fmla="*/ 132829 w 132829" name="TX2"/>
                <a:gd fmla="*/ 1016662 h 10166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pathLst>
                <a:path w="132829" h="1016662">
                  <a:moveTo>
                    <a:pt x="0" y="0"/>
                  </a:moveTo>
                  <a:lnTo>
                    <a:pt x="0" y="1016662"/>
                  </a:lnTo>
                  <a:lnTo>
                    <a:pt x="132829" y="1016662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 marL="0" indent="0" algn="just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78" name="자유형 77"/>
            <p:cNvSpPr>
              <a:spLocks/>
            </p:cNvSpPr>
            <p:nvPr/>
          </p:nvSpPr>
          <p:spPr>
            <a:xfrm rot="0">
              <a:off x="7202805" y="4787900"/>
              <a:ext cx="133350" cy="1017270"/>
            </a:xfrm>
            <a:custGeom>
              <a:gdLst>
                <a:gd fmla="*/ 0 w 132829" name="TX0"/>
                <a:gd fmla="*/ 0 h 1016662" name="TY0"/>
                <a:gd fmla="*/ 0 w 132829" name="TX1"/>
                <a:gd fmla="*/ 1016662 h 1016662" name="TY1"/>
                <a:gd fmla="*/ 132829 w 132829" name="TX2"/>
                <a:gd fmla="*/ 1016662 h 10166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pathLst>
                <a:path w="132829" h="1016662">
                  <a:moveTo>
                    <a:pt x="0" y="0"/>
                  </a:moveTo>
                  <a:lnTo>
                    <a:pt x="0" y="1016662"/>
                  </a:lnTo>
                  <a:lnTo>
                    <a:pt x="132829" y="1016662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 marL="0" indent="0" algn="just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0" name="자유형 79"/>
            <p:cNvSpPr>
              <a:spLocks/>
            </p:cNvSpPr>
            <p:nvPr/>
          </p:nvSpPr>
          <p:spPr>
            <a:xfrm rot="0">
              <a:off x="5849620" y="5579745"/>
              <a:ext cx="805815" cy="403225"/>
            </a:xfrm>
            <a:custGeom>
              <a:gdLst>
                <a:gd fmla="*/ 67087 w 805027" name="TX0"/>
                <a:gd fmla="*/ 0 h 402514" name="TY0"/>
                <a:gd fmla="*/ 805026 w 805027" name="TX1"/>
                <a:gd fmla="*/ 0 h 402514" name="TY1"/>
                <a:gd fmla="*/ 805026 w 805027" name="TX2"/>
                <a:gd fmla="*/ 0 h 402514" name="TY2"/>
                <a:gd fmla="*/ 805026 w 805027" name="TX3"/>
                <a:gd fmla="*/ 335426 h 402514" name="TY3"/>
                <a:gd fmla="*/ 737939 w 805027" name="TX4"/>
                <a:gd fmla="*/ 402513 h 402514" name="TY4"/>
                <a:gd fmla="*/ 0 w 805027" name="TX5"/>
                <a:gd fmla="*/ 402513 h 402514" name="TY5"/>
                <a:gd fmla="*/ 0 w 805027" name="TX6"/>
                <a:gd fmla="*/ 402513 h 402514" name="TY6"/>
                <a:gd fmla="*/ 0 w 805027" name="TX7"/>
                <a:gd fmla="*/ 67087 h 402514" name="TY7"/>
                <a:gd fmla="*/ 67087 w 805027" name="TX8"/>
                <a:gd fmla="*/ 0 h 402514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05027" h="402514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6670" tIns="26670" rIns="26670" bIns="26670" numCol="1" vert="horz" anchor="ctr">
              <a:noAutofit/>
            </a:bodyPr>
            <a:lstStyle/>
            <a:p>
              <a:pPr marL="0" indent="0" algn="ctr" fontAlgn="auto" defTabSz="488950" eaLnBrk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flat" cmpd="sng">
                    <a:noFill/>
                    <a:prstDash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charset="0"/>
                  <a:ea typeface="나눔고딕 ExtraBold" charset="0"/>
                </a:rPr>
                <a:t>박람회</a:t>
              </a:r>
              <a:endParaRPr lang="ko-KR" altLang="en-US" sz="1100" cap="none" dirty="0" smtClean="0" b="0" strike="noStrike">
                <a:ln w="9525" cap="flat" cmpd="sng">
                  <a:noFill/>
                  <a:prstDash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81" name="자유형 80"/>
            <p:cNvSpPr>
              <a:spLocks/>
            </p:cNvSpPr>
            <p:nvPr/>
          </p:nvSpPr>
          <p:spPr>
            <a:xfrm rot="0">
              <a:off x="4242435" y="4756150"/>
              <a:ext cx="153670" cy="945515"/>
            </a:xfrm>
            <a:custGeom>
              <a:gdLst>
                <a:gd fmla="*/ 0 w 153205" name="TX0"/>
                <a:gd fmla="*/ 0 h 945093" name="TY0"/>
                <a:gd fmla="*/ 0 w 153205" name="TX1"/>
                <a:gd fmla="*/ 945093 h 945093" name="TY1"/>
                <a:gd fmla="*/ 153205 w 153205" name="TX2"/>
                <a:gd fmla="*/ 945093 h 94509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pathLst>
                <a:path w="153205" h="945093">
                  <a:moveTo>
                    <a:pt x="0" y="0"/>
                  </a:moveTo>
                  <a:lnTo>
                    <a:pt x="0" y="945093"/>
                  </a:lnTo>
                  <a:lnTo>
                    <a:pt x="153205" y="945093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 marL="0" indent="0" algn="just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2" name="자유형 81"/>
            <p:cNvSpPr>
              <a:spLocks/>
            </p:cNvSpPr>
            <p:nvPr/>
          </p:nvSpPr>
          <p:spPr>
            <a:xfrm rot="0">
              <a:off x="5694680" y="4845685"/>
              <a:ext cx="153670" cy="945515"/>
            </a:xfrm>
            <a:custGeom>
              <a:gdLst>
                <a:gd fmla="*/ 0 w 153205" name="TX0"/>
                <a:gd fmla="*/ 0 h 945093" name="TY0"/>
                <a:gd fmla="*/ 0 w 153205" name="TX1"/>
                <a:gd fmla="*/ 945093 h 945093" name="TY1"/>
                <a:gd fmla="*/ 153205 w 153205" name="TX2"/>
                <a:gd fmla="*/ 945093 h 94509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pathLst>
                <a:path w="153205" h="945093">
                  <a:moveTo>
                    <a:pt x="0" y="0"/>
                  </a:moveTo>
                  <a:lnTo>
                    <a:pt x="0" y="945093"/>
                  </a:lnTo>
                  <a:lnTo>
                    <a:pt x="153205" y="945093"/>
                  </a:lnTo>
                </a:path>
              </a:pathLst>
            </a:custGeom>
            <a:noFill/>
            <a:ln w="25400" cap="flat" cmpd="sng">
              <a:solidFill>
                <a:srgbClr val="C4A360">
                  <a:alpha val="100000"/>
                </a:srgb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lumOff val="0"/>
                <a:satOff val="0"/>
              </a:schemeClr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 marL="0" indent="0" algn="just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83" name="도형 82"/>
            <p:cNvCxnSpPr/>
            <p:nvPr/>
          </p:nvCxnSpPr>
          <p:spPr>
            <a:xfrm rot="0">
              <a:off x="4338320" y="3124835"/>
              <a:ext cx="2081530" cy="224155"/>
            </a:xfrm>
            <a:prstGeom prst="bentConnector3">
              <a:avLst>
                <a:gd name="adj1" fmla="val 80926"/>
              </a:avLst>
            </a:prstGeom>
            <a:ln w="25400" cap="flat" cmpd="sng">
              <a:solidFill>
                <a:srgbClr val="C4A36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도형 83"/>
            <p:cNvCxnSpPr/>
            <p:nvPr/>
          </p:nvCxnSpPr>
          <p:spPr>
            <a:xfrm rot="0">
              <a:off x="5798820" y="3124835"/>
              <a:ext cx="2081530" cy="224155"/>
            </a:xfrm>
            <a:prstGeom prst="bentConnector3">
              <a:avLst>
                <a:gd name="adj1" fmla="val 85991"/>
              </a:avLst>
            </a:prstGeom>
            <a:ln w="25400" cap="flat" cmpd="sng">
              <a:solidFill>
                <a:srgbClr val="C4A36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자유형 33"/>
            <p:cNvSpPr>
              <a:spLocks/>
            </p:cNvSpPr>
            <p:nvPr/>
          </p:nvSpPr>
          <p:spPr>
            <a:xfrm rot="0">
              <a:off x="5599430" y="3218180"/>
              <a:ext cx="886460" cy="443230"/>
            </a:xfrm>
            <a:custGeom>
              <a:gdLst>
                <a:gd fmla="*/ 73796 w 885531" name="TX0"/>
                <a:gd fmla="*/ 0 h 442766" name="TY0"/>
                <a:gd fmla="*/ 885530 w 885531" name="TX1"/>
                <a:gd fmla="*/ 0 h 442766" name="TY1"/>
                <a:gd fmla="*/ 885530 w 885531" name="TX2"/>
                <a:gd fmla="*/ 0 h 442766" name="TY2"/>
                <a:gd fmla="*/ 885530 w 885531" name="TX3"/>
                <a:gd fmla="*/ 368969 h 442766" name="TY3"/>
                <a:gd fmla="*/ 811734 w 885531" name="TX4"/>
                <a:gd fmla="*/ 442765 h 442766" name="TY4"/>
                <a:gd fmla="*/ 0 w 885531" name="TX5"/>
                <a:gd fmla="*/ 442765 h 442766" name="TY5"/>
                <a:gd fmla="*/ 0 w 885531" name="TX6"/>
                <a:gd fmla="*/ 442765 h 442766" name="TY6"/>
                <a:gd fmla="*/ 0 w 885531" name="TX7"/>
                <a:gd fmla="*/ 73796 h 442766" name="TY7"/>
                <a:gd fmla="*/ 73796 w 885531" name="TX8"/>
                <a:gd fmla="*/ 0 h 442766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1" h="442766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9845" tIns="29845" rIns="29845" bIns="29845" numCol="1" vert="horz" anchor="ctr">
              <a:noAutofit/>
            </a:bodyPr>
            <a:lstStyle/>
            <a:p>
              <a:pPr marL="0" indent="0" algn="ctr" fontAlgn="auto" defTabSz="577850" eaLnBrk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ko-KR" sz="1300" cap="none" dirty="0" smtClean="0" b="0" strike="noStrike"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교육인</a:t>
              </a:r>
              <a:endParaRPr lang="ko-KR" altLang="en-US" sz="1300" cap="none" dirty="0" smtClean="0" b="0" strike="noStrike">
                <a:solidFill>
                  <a:schemeClr val="bg1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37" name="자유형 36"/>
            <p:cNvSpPr>
              <a:spLocks/>
            </p:cNvSpPr>
            <p:nvPr/>
          </p:nvSpPr>
          <p:spPr>
            <a:xfrm rot="0">
              <a:off x="7114540" y="3232150"/>
              <a:ext cx="886460" cy="443230"/>
            </a:xfrm>
            <a:custGeom>
              <a:gdLst>
                <a:gd fmla="*/ 73796 w 885531" name="TX0"/>
                <a:gd fmla="*/ 0 h 442766" name="TY0"/>
                <a:gd fmla="*/ 885530 w 885531" name="TX1"/>
                <a:gd fmla="*/ 0 h 442766" name="TY1"/>
                <a:gd fmla="*/ 885530 w 885531" name="TX2"/>
                <a:gd fmla="*/ 0 h 442766" name="TY2"/>
                <a:gd fmla="*/ 885530 w 885531" name="TX3"/>
                <a:gd fmla="*/ 368969 h 442766" name="TY3"/>
                <a:gd fmla="*/ 811734 w 885531" name="TX4"/>
                <a:gd fmla="*/ 442765 h 442766" name="TY4"/>
                <a:gd fmla="*/ 0 w 885531" name="TX5"/>
                <a:gd fmla="*/ 442765 h 442766" name="TY5"/>
                <a:gd fmla="*/ 0 w 885531" name="TX6"/>
                <a:gd fmla="*/ 442765 h 442766" name="TY6"/>
                <a:gd fmla="*/ 0 w 885531" name="TX7"/>
                <a:gd fmla="*/ 73796 h 442766" name="TY7"/>
                <a:gd fmla="*/ 73796 w 885531" name="TX8"/>
                <a:gd fmla="*/ 0 h 442766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885531" h="442766">
                  <a:moveTo>
                    <a:pt x="73796" y="0"/>
                  </a:moveTo>
                  <a:lnTo>
                    <a:pt x="885530" y="0"/>
                  </a:lnTo>
                  <a:lnTo>
                    <a:pt x="885530" y="0"/>
                  </a:lnTo>
                  <a:lnTo>
                    <a:pt x="885530" y="368969"/>
                  </a:lnTo>
                  <a:cubicBezTo>
                    <a:pt x="885530" y="409725"/>
                    <a:pt x="852490" y="442765"/>
                    <a:pt x="811734" y="442765"/>
                  </a:cubicBezTo>
                  <a:lnTo>
                    <a:pt x="0" y="442765"/>
                  </a:lnTo>
                  <a:lnTo>
                    <a:pt x="0" y="442765"/>
                  </a:lnTo>
                  <a:lnTo>
                    <a:pt x="0" y="73796"/>
                  </a:lnTo>
                  <a:cubicBezTo>
                    <a:pt x="0" y="33040"/>
                    <a:pt x="33040" y="0"/>
                    <a:pt x="73796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29845" tIns="29845" rIns="29845" bIns="29845" numCol="1" vert="horz" anchor="ctr">
              <a:noAutofit/>
            </a:bodyPr>
            <a:lstStyle/>
            <a:p>
              <a:pPr marL="0" indent="0" algn="ctr" fontAlgn="auto" defTabSz="577850" eaLnBrk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ko-KR" sz="1300" cap="none" dirty="0" smtClean="0" b="0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나눔인</a:t>
              </a:r>
              <a:endParaRPr lang="ko-KR" altLang="en-US" sz="13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9762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HOME</a:t>
            </a: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 rot="0">
            <a:off x="1123315" y="1017905"/>
            <a:ext cx="6636385" cy="1217930"/>
            <a:chOff x="1123315" y="1017905"/>
            <a:chExt cx="6636385" cy="1217930"/>
          </a:xfrm>
        </p:grpSpPr>
        <p:sp>
          <p:nvSpPr>
            <p:cNvPr id="4" name="도형 3"/>
            <p:cNvSpPr>
              <a:spLocks/>
            </p:cNvSpPr>
            <p:nvPr/>
          </p:nvSpPr>
          <p:spPr>
            <a:xfrm rot="0">
              <a:off x="1123315" y="1870075"/>
              <a:ext cx="1275080" cy="365760"/>
            </a:xfrm>
            <a:prstGeom prst="rect"/>
            <a:solidFill>
              <a:srgbClr val="DDDDDD"/>
            </a:solidFill>
            <a:ln w="19050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멘토링</a:t>
              </a: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4"/>
            <p:cNvSpPr>
              <a:spLocks/>
            </p:cNvSpPr>
            <p:nvPr/>
          </p:nvSpPr>
          <p:spPr>
            <a:xfrm rot="0">
              <a:off x="4076700" y="1017905"/>
              <a:ext cx="814070" cy="762000"/>
            </a:xfrm>
            <a:prstGeom prst="ellipse"/>
            <a:solidFill>
              <a:srgbClr val="DDDDDD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로고</a:t>
              </a:r>
              <a:endParaRPr lang="ko-KR" altLang="en-US" sz="11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5"/>
            <p:cNvSpPr>
              <a:spLocks/>
            </p:cNvSpPr>
            <p:nvPr/>
          </p:nvSpPr>
          <p:spPr>
            <a:xfrm rot="0">
              <a:off x="2473960" y="1868805"/>
              <a:ext cx="1273810" cy="356870"/>
            </a:xfrm>
            <a:prstGeom prst="rect"/>
            <a:solidFill>
              <a:srgbClr val="DDDDDD"/>
            </a:solidFill>
            <a:ln w="19050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소통인</a:t>
              </a: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 rot="0">
              <a:off x="3811270" y="1868805"/>
              <a:ext cx="1273810" cy="356870"/>
            </a:xfrm>
            <a:prstGeom prst="rect"/>
            <a:solidFill>
              <a:srgbClr val="DDDDDD"/>
            </a:solidFill>
            <a:ln w="19050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채용인</a:t>
              </a: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5147945" y="1868170"/>
              <a:ext cx="1273810" cy="347980"/>
            </a:xfrm>
            <a:prstGeom prst="rect"/>
            <a:solidFill>
              <a:srgbClr val="DDDDDD"/>
            </a:solidFill>
            <a:ln w="19050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교육인</a:t>
              </a: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 rot="0">
              <a:off x="6485890" y="1868170"/>
              <a:ext cx="1273810" cy="347980"/>
            </a:xfrm>
            <a:prstGeom prst="rect"/>
            <a:solidFill>
              <a:srgbClr val="DDDDDD"/>
            </a:solidFill>
            <a:ln w="19050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나눔인</a:t>
              </a: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>
                    <a:alpha val="57049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" name="도형 9"/>
          <p:cNvSpPr>
            <a:spLocks/>
          </p:cNvSpPr>
          <p:nvPr/>
        </p:nvSpPr>
        <p:spPr>
          <a:xfrm rot="0">
            <a:off x="-46990" y="753745"/>
            <a:ext cx="9335770" cy="200025"/>
          </a:xfrm>
          <a:prstGeom prst="rect"/>
          <a:solidFill>
            <a:schemeClr val="bg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6096000" indent="25400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	</a:t>
            </a:r>
            <a:r>
              <a:rPr lang="en-US" altLang="ko-KR" sz="10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이력서등록  인·적성검사  MY페이지</a:t>
            </a:r>
            <a:endParaRPr lang="ko-KR" altLang="en-US" sz="10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1127125" y="2277745"/>
            <a:ext cx="3956685" cy="915035"/>
          </a:xfrm>
          <a:prstGeom prst="rect"/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cap="none" dirty="0" smtClean="0" b="0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151755" y="2280285"/>
            <a:ext cx="2614930" cy="920750"/>
            <a:chOff x="5151755" y="2280285"/>
            <a:chExt cx="2614930" cy="920750"/>
          </a:xfrm>
        </p:grpSpPr>
        <p:sp>
          <p:nvSpPr>
            <p:cNvPr id="13" name="도형 12"/>
            <p:cNvSpPr>
              <a:spLocks/>
            </p:cNvSpPr>
            <p:nvPr/>
          </p:nvSpPr>
          <p:spPr>
            <a:xfrm rot="0">
              <a:off x="5151755" y="2280285"/>
              <a:ext cx="2615565" cy="921385"/>
            </a:xfrm>
            <a:prstGeom prst="rect"/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5273040" y="2362835"/>
              <a:ext cx="2388870" cy="506095"/>
              <a:chOff x="5273040" y="2362835"/>
              <a:chExt cx="2388870" cy="506095"/>
            </a:xfrm>
          </p:grpSpPr>
          <p:sp>
            <p:nvSpPr>
              <p:cNvPr id="17" name="도형 16"/>
              <p:cNvSpPr>
                <a:spLocks/>
              </p:cNvSpPr>
              <p:nvPr/>
            </p:nvSpPr>
            <p:spPr>
              <a:xfrm rot="0">
                <a:off x="5271135" y="2360930"/>
                <a:ext cx="2389505" cy="506730"/>
              </a:xfrm>
              <a:prstGeom prst="rect"/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 strike="noStrike">
                    <a:latin typeface="맑은 고딕" charset="0"/>
                    <a:ea typeface="맑은 고딕" charset="0"/>
                  </a:rPr>
                  <a:t>ㅊ</a:t>
                </a: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" name="텍스트 상자 14"/>
              <p:cNvSpPr txBox="1">
                <a:spLocks/>
              </p:cNvSpPr>
              <p:nvPr/>
            </p:nvSpPr>
            <p:spPr>
              <a:xfrm rot="0">
                <a:off x="5455285" y="2394585"/>
                <a:ext cx="854075" cy="41910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numCol="1" vert="horz" anchor="t">
                <a:spAutoFit/>
              </a:bodyPr>
              <a:lstStyle/>
              <a:p>
                <a:pPr marL="0" indent="0" algn="ctr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100" cap="none" dirty="0" smtClean="0" b="0" strike="noStrike">
                    <a:latin typeface="맑은 고딕" charset="0"/>
                    <a:ea typeface="맑은 고딕" charset="0"/>
                  </a:rPr>
                  <a:t>개인회원   로그인</a:t>
                </a:r>
                <a:endParaRPr lang="ko-KR" altLang="en-US" sz="11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" name="텍스트 상자 15"/>
              <p:cNvSpPr txBox="1">
                <a:spLocks/>
              </p:cNvSpPr>
              <p:nvPr/>
            </p:nvSpPr>
            <p:spPr>
              <a:xfrm rot="0">
                <a:off x="6634480" y="2404745"/>
                <a:ext cx="854075" cy="41910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numCol="1" vert="horz" anchor="t">
                <a:spAutoFit/>
              </a:bodyPr>
              <a:lstStyle/>
              <a:p>
                <a:pPr marL="0" indent="0" algn="ctr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100" cap="none" dirty="0" smtClean="0" b="0" strike="noStrike">
                    <a:latin typeface="맑은 고딕" charset="0"/>
                    <a:ea typeface="맑은 고딕" charset="0"/>
                  </a:rPr>
                  <a:t>기업회원   로그인</a:t>
                </a:r>
                <a:endParaRPr lang="ko-KR" altLang="en-US" sz="11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cxnSp>
            <p:nvCxnSpPr>
              <p:cNvPr id="14" name="도형 13"/>
              <p:cNvCxnSpPr>
                <a:stCxn id="17" idx="0"/>
                <a:endCxn id="17" idx="2"/>
              </p:cNvCxnSpPr>
              <p:nvPr/>
            </p:nvCxnSpPr>
            <p:spPr>
              <a:xfrm rot="0">
                <a:off x="6466205" y="2360930"/>
                <a:ext cx="1270" cy="506730"/>
              </a:xfrm>
              <a:prstGeom prst="line"/>
              <a:ln w="9525" cap="flat" cmpd="sng">
                <a:solidFill>
                  <a:schemeClr val="bg1">
                    <a:lumMod val="50000"/>
                    <a:lumOff val="0"/>
                    <a:alpha val="28627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5404485" y="2894330"/>
              <a:ext cx="1629410" cy="221615"/>
              <a:chOff x="5404485" y="2894330"/>
              <a:chExt cx="1629410" cy="221615"/>
            </a:xfrm>
          </p:grpSpPr>
          <p:sp>
            <p:nvSpPr>
              <p:cNvPr id="18" name="텍스트 상자 17"/>
              <p:cNvSpPr txBox="1">
                <a:spLocks/>
              </p:cNvSpPr>
              <p:nvPr/>
            </p:nvSpPr>
            <p:spPr>
              <a:xfrm rot="0">
                <a:off x="5402580" y="2893695"/>
                <a:ext cx="593725" cy="21082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numCol="1" vert="horz" anchor="t">
                <a:spAutoFit/>
              </a:bodyPr>
              <a:lstStyle/>
              <a:p>
                <a:pPr marL="0" indent="0" algn="l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800" cap="none" dirty="0" smtClean="0" b="0" strike="noStrike">
                    <a:latin typeface="맑은 고딕" charset="0"/>
                    <a:ea typeface="맑은 고딕" charset="0"/>
                  </a:rPr>
                  <a:t>회원가입</a:t>
                </a:r>
                <a:endParaRPr lang="ko-KR" altLang="en-US" sz="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9" name="텍스트 상자 18"/>
              <p:cNvSpPr txBox="1">
                <a:spLocks/>
              </p:cNvSpPr>
              <p:nvPr/>
            </p:nvSpPr>
            <p:spPr>
              <a:xfrm rot="0">
                <a:off x="6084570" y="2904490"/>
                <a:ext cx="948055" cy="21082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numCol="1" vert="horz" anchor="t">
                <a:spAutoFit/>
              </a:bodyPr>
              <a:lstStyle/>
              <a:p>
                <a:pPr marL="0" indent="0" algn="l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800" cap="none" dirty="0" smtClean="0" b="0" strike="noStrike">
                    <a:latin typeface="맑은 고딕" charset="0"/>
                    <a:ea typeface="맑은 고딕" charset="0"/>
                  </a:rPr>
                  <a:t>ID / PW 찾기</a:t>
                </a:r>
                <a:endParaRPr lang="ko-KR" altLang="en-US" sz="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cxnSp>
            <p:nvCxnSpPr>
              <p:cNvPr id="20" name="도형 19"/>
              <p:cNvCxnSpPr/>
              <p:nvPr/>
            </p:nvCxnSpPr>
            <p:spPr>
              <a:xfrm rot="0">
                <a:off x="6029960" y="2950845"/>
                <a:ext cx="1270" cy="128270"/>
              </a:xfrm>
              <a:prstGeom prst="line"/>
              <a:ln w="9525" cap="flat" cmpd="sng">
                <a:solidFill>
                  <a:schemeClr val="bg1">
                    <a:lumMod val="50000"/>
                    <a:lumOff val="0"/>
                    <a:alpha val="28627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텍스트 상자 24"/>
          <p:cNvSpPr txBox="1">
            <a:spLocks/>
          </p:cNvSpPr>
          <p:nvPr/>
        </p:nvSpPr>
        <p:spPr>
          <a:xfrm rot="0">
            <a:off x="1108710" y="2279650"/>
            <a:ext cx="121983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1" strike="noStrike">
                <a:latin typeface="맑은 고딕" charset="0"/>
                <a:ea typeface="맑은 고딕" charset="0"/>
              </a:rPr>
              <a:t>Top 100 채용정보</a:t>
            </a:r>
            <a:endParaRPr lang="ko-KR" altLang="en-US" sz="9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 rot="0">
            <a:off x="4589145" y="2263140"/>
            <a:ext cx="589280" cy="2012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 strike="noStrike">
                <a:latin typeface="맑은 고딕" charset="0"/>
                <a:ea typeface="맑은 고딕" charset="0"/>
              </a:rPr>
              <a:t>더보기 &gt;</a:t>
            </a:r>
            <a:endParaRPr lang="ko-KR" altLang="en-US" sz="7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 rot="0">
            <a:off x="6448425" y="3256915"/>
            <a:ext cx="1326515" cy="1567180"/>
            <a:chOff x="6448425" y="3256915"/>
            <a:chExt cx="1326515" cy="1567180"/>
          </a:xfrm>
        </p:grpSpPr>
        <p:sp>
          <p:nvSpPr>
            <p:cNvPr id="23" name="도형 22"/>
            <p:cNvSpPr>
              <a:spLocks/>
            </p:cNvSpPr>
            <p:nvPr/>
          </p:nvSpPr>
          <p:spPr>
            <a:xfrm rot="0">
              <a:off x="6451600" y="3256915"/>
              <a:ext cx="1323340" cy="1567180"/>
            </a:xfrm>
            <a:prstGeom prst="rect"/>
            <a:solidFill>
              <a:srgbClr val="DDDDDD"/>
            </a:solidFill>
            <a:ln w="19050" cap="flat" cmpd="sng">
              <a:noFill/>
              <a:prstDash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텍스트 상자 26"/>
            <p:cNvSpPr txBox="1">
              <a:spLocks/>
            </p:cNvSpPr>
            <p:nvPr/>
          </p:nvSpPr>
          <p:spPr>
            <a:xfrm rot="0">
              <a:off x="6448425" y="3260725"/>
              <a:ext cx="900430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1" strike="noStrike">
                  <a:latin typeface="맑은 고딕" charset="0"/>
                  <a:ea typeface="맑은 고딕" charset="0"/>
                </a:rPr>
                <a:t>실시간 채팅</a:t>
              </a:r>
              <a:endParaRPr lang="ko-KR" altLang="en-US" sz="9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0">
            <a:off x="1125220" y="3259455"/>
            <a:ext cx="2632075" cy="1567180"/>
            <a:chOff x="1125220" y="3259455"/>
            <a:chExt cx="2632075" cy="1567180"/>
          </a:xfrm>
        </p:grpSpPr>
        <p:sp>
          <p:nvSpPr>
            <p:cNvPr id="30" name="도형 29"/>
            <p:cNvSpPr>
              <a:spLocks/>
            </p:cNvSpPr>
            <p:nvPr/>
          </p:nvSpPr>
          <p:spPr>
            <a:xfrm rot="0">
              <a:off x="1128395" y="3259455"/>
              <a:ext cx="2628900" cy="1567180"/>
            </a:xfrm>
            <a:prstGeom prst="rect"/>
            <a:solidFill>
              <a:srgbClr val="DDDDDD"/>
            </a:solidFill>
            <a:ln w="19050" cap="flat" cmpd="sng">
              <a:noFill/>
              <a:prstDash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텍스트 상자 30"/>
            <p:cNvSpPr txBox="1">
              <a:spLocks/>
            </p:cNvSpPr>
            <p:nvPr/>
          </p:nvSpPr>
          <p:spPr>
            <a:xfrm rot="0">
              <a:off x="1125220" y="3263265"/>
              <a:ext cx="1786890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1" strike="noStrike">
                  <a:latin typeface="맑은 고딕" charset="0"/>
                  <a:ea typeface="맑은 고딕" charset="0"/>
                </a:rPr>
                <a:t>놓치면 안될 소식</a:t>
              </a:r>
              <a:endParaRPr lang="ko-KR" altLang="en-US" sz="9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 rot="0">
            <a:off x="3809365" y="3256915"/>
            <a:ext cx="2586990" cy="1565910"/>
            <a:chOff x="3809365" y="3256915"/>
            <a:chExt cx="2586990" cy="1565910"/>
          </a:xfrm>
        </p:grpSpPr>
        <p:sp>
          <p:nvSpPr>
            <p:cNvPr id="33" name="도형 32"/>
            <p:cNvSpPr>
              <a:spLocks/>
            </p:cNvSpPr>
            <p:nvPr/>
          </p:nvSpPr>
          <p:spPr>
            <a:xfrm rot="0">
              <a:off x="3809365" y="3256915"/>
              <a:ext cx="2586990" cy="1565910"/>
            </a:xfrm>
            <a:prstGeom prst="rect"/>
            <a:solidFill>
              <a:srgbClr val="DDDDDD"/>
            </a:solidFill>
            <a:ln w="19050" cap="flat" cmpd="sng">
              <a:noFill/>
              <a:prstDash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4" name="텍스트 상자 33"/>
            <p:cNvSpPr txBox="1">
              <a:spLocks/>
            </p:cNvSpPr>
            <p:nvPr/>
          </p:nvSpPr>
          <p:spPr>
            <a:xfrm rot="0">
              <a:off x="4220845" y="3615055"/>
              <a:ext cx="186690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1" strike="noStrike">
                  <a:latin typeface="맑은 고딕" charset="0"/>
                  <a:ea typeface="맑은 고딕" charset="0"/>
                </a:rPr>
                <a:t>이력서 컨설팅</a:t>
              </a:r>
              <a:endParaRPr lang="ko-KR" altLang="en-US" sz="20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5" name="텍스트 상자 34"/>
          <p:cNvSpPr txBox="1">
            <a:spLocks/>
          </p:cNvSpPr>
          <p:nvPr/>
        </p:nvSpPr>
        <p:spPr>
          <a:xfrm rot="0">
            <a:off x="4723130" y="4074160"/>
            <a:ext cx="86233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GO☞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 rot="0">
            <a:off x="1130935" y="4871085"/>
            <a:ext cx="6634480" cy="1567180"/>
            <a:chOff x="1130935" y="4871085"/>
            <a:chExt cx="6634480" cy="1567180"/>
          </a:xfrm>
        </p:grpSpPr>
        <p:sp>
          <p:nvSpPr>
            <p:cNvPr id="37" name="도형 36"/>
            <p:cNvSpPr>
              <a:spLocks/>
            </p:cNvSpPr>
            <p:nvPr/>
          </p:nvSpPr>
          <p:spPr>
            <a:xfrm rot="0">
              <a:off x="1130935" y="4871085"/>
              <a:ext cx="6634480" cy="1567180"/>
            </a:xfrm>
            <a:prstGeom prst="rect"/>
            <a:solidFill>
              <a:srgbClr val="DDDDDD"/>
            </a:solidFill>
            <a:ln w="19050" cap="flat" cmpd="sng">
              <a:noFill/>
              <a:prstDash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9" name="도형 38"/>
          <p:cNvSpPr>
            <a:spLocks/>
          </p:cNvSpPr>
          <p:nvPr/>
        </p:nvSpPr>
        <p:spPr>
          <a:xfrm rot="0">
            <a:off x="1177290" y="4911725"/>
            <a:ext cx="6547485" cy="149669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40" name="도형 39"/>
          <p:cNvCxnSpPr/>
          <p:nvPr/>
        </p:nvCxnSpPr>
        <p:spPr>
          <a:xfrm rot="0">
            <a:off x="2736850" y="4892675"/>
            <a:ext cx="635" cy="1515745"/>
          </a:xfrm>
          <a:prstGeom prst="line"/>
          <a:ln w="15875" cap="flat" cmpd="sng">
            <a:solidFill>
              <a:schemeClr val="bg1">
                <a:lumMod val="50000"/>
                <a:lumOff val="0"/>
                <a:alpha val="29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40"/>
          <p:cNvCxnSpPr/>
          <p:nvPr/>
        </p:nvCxnSpPr>
        <p:spPr>
          <a:xfrm rot="0">
            <a:off x="4392930" y="4895215"/>
            <a:ext cx="635" cy="1515745"/>
          </a:xfrm>
          <a:prstGeom prst="line"/>
          <a:ln w="15875" cap="flat" cmpd="sng">
            <a:solidFill>
              <a:schemeClr val="bg1">
                <a:lumMod val="50000"/>
                <a:lumOff val="0"/>
                <a:alpha val="29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도형 41"/>
          <p:cNvCxnSpPr/>
          <p:nvPr/>
        </p:nvCxnSpPr>
        <p:spPr>
          <a:xfrm rot="0">
            <a:off x="6055995" y="4886325"/>
            <a:ext cx="635" cy="1515745"/>
          </a:xfrm>
          <a:prstGeom prst="line"/>
          <a:ln w="15875" cap="flat" cmpd="sng">
            <a:solidFill>
              <a:schemeClr val="bg1">
                <a:lumMod val="50000"/>
                <a:lumOff val="0"/>
                <a:alpha val="29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텍스트 상자 42"/>
          <p:cNvSpPr txBox="1">
            <a:spLocks/>
          </p:cNvSpPr>
          <p:nvPr/>
        </p:nvSpPr>
        <p:spPr>
          <a:xfrm rot="0">
            <a:off x="1350645" y="5133340"/>
            <a:ext cx="1351280" cy="7080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멘티 신청	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43"/>
          <p:cNvSpPr txBox="1">
            <a:spLocks/>
          </p:cNvSpPr>
          <p:nvPr/>
        </p:nvSpPr>
        <p:spPr>
          <a:xfrm rot="0">
            <a:off x="1616710" y="5634990"/>
            <a:ext cx="86233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GO☞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44"/>
          <p:cNvSpPr txBox="1">
            <a:spLocks/>
          </p:cNvSpPr>
          <p:nvPr/>
        </p:nvSpPr>
        <p:spPr>
          <a:xfrm rot="0">
            <a:off x="6028690" y="5229860"/>
            <a:ext cx="1730375" cy="7080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자주 묻는  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☎ Q&amp;A </a:t>
            </a: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☎</a:t>
            </a: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	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>
            <a:off x="2929255" y="5136515"/>
            <a:ext cx="1351915" cy="1015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면접 Honey Tip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 rot="0">
            <a:off x="4523105" y="5075555"/>
            <a:ext cx="1574165" cy="1322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우리 함께 취업 성공 해요~ </a:t>
            </a: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☞☜</a:t>
            </a: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	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50" name="그룹 49"/>
          <p:cNvGrpSpPr/>
          <p:nvPr/>
        </p:nvGrpSpPr>
        <p:grpSpPr>
          <a:xfrm rot="0">
            <a:off x="2356485" y="2556510"/>
            <a:ext cx="1866900" cy="400685"/>
            <a:chOff x="2356485" y="2556510"/>
            <a:chExt cx="1866900" cy="400685"/>
          </a:xfrm>
        </p:grpSpPr>
        <p:sp>
          <p:nvSpPr>
            <p:cNvPr id="48" name="텍스트 상자 47"/>
            <p:cNvSpPr txBox="1">
              <a:spLocks/>
            </p:cNvSpPr>
            <p:nvPr/>
          </p:nvSpPr>
          <p:spPr>
            <a:xfrm rot="0">
              <a:off x="2356485" y="2556510"/>
              <a:ext cx="186690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1" strike="noStrike">
                  <a:latin typeface="맑은 고딕" charset="0"/>
                  <a:ea typeface="맑은 고딕" charset="0"/>
                </a:rPr>
                <a:t>HOT 채용</a:t>
              </a:r>
              <a:endParaRPr lang="ko-KR" altLang="en-US" sz="20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3592830" y="2588895"/>
              <a:ext cx="325755" cy="325755"/>
            </a:xfrm>
            <a:prstGeom prst="rect"/>
            <a:noFill/>
          </p:spPr>
        </p:pic>
      </p:grpSp>
      <p:sp>
        <p:nvSpPr>
          <p:cNvPr id="51" name="도형 50"/>
          <p:cNvSpPr>
            <a:spLocks/>
          </p:cNvSpPr>
          <p:nvPr/>
        </p:nvSpPr>
        <p:spPr>
          <a:xfrm rot="0">
            <a:off x="1132205" y="6483350"/>
            <a:ext cx="6637020" cy="357505"/>
          </a:xfrm>
          <a:prstGeom prst="rect"/>
          <a:solidFill>
            <a:schemeClr val="bg1"/>
          </a:solidFill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 로고 	       스마트커뮤니티 소개 | 이용약관 | 개인정보정책 | 이메일주출방지정책 | 기사제공</a:t>
            </a:r>
            <a:endParaRPr lang="ko-KR" altLang="en-US" sz="1050" cap="none" dirty="0" smtClean="0" b="0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2" name="그림 51" descr="C:/Users/Administrator/AppData/Roaming/PolarisOffice/ETemp/5392_6752576/fImage2200306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24300" y="5654040"/>
            <a:ext cx="346075" cy="39433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387955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07010" y="116840"/>
            <a:ext cx="8830945" cy="5695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3D3844"/>
                </a:solidFill>
                <a:latin typeface="맑은 고딕" charset="0"/>
                <a:ea typeface="맑은 고딕" charset="0"/>
              </a:rPr>
              <a:t>레이아웃 – 멘토링</a:t>
            </a:r>
            <a:endParaRPr lang="ko-KR" altLang="en-US" sz="1800" cap="none" dirty="0" smtClean="0" b="1" strike="noStrike">
              <a:solidFill>
                <a:srgbClr val="3D3844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 rot="0">
            <a:off x="1140460" y="1017905"/>
            <a:ext cx="6619875" cy="1252855"/>
            <a:chOff x="1140460" y="1017905"/>
            <a:chExt cx="6619875" cy="1252855"/>
          </a:xfrm>
        </p:grpSpPr>
        <p:sp>
          <p:nvSpPr>
            <p:cNvPr id="4" name="도형 3"/>
            <p:cNvSpPr>
              <a:spLocks/>
            </p:cNvSpPr>
            <p:nvPr/>
          </p:nvSpPr>
          <p:spPr>
            <a:xfrm rot="0">
              <a:off x="1140460" y="1904365"/>
              <a:ext cx="1275715" cy="366395"/>
            </a:xfrm>
            <a:prstGeom prst="rect"/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1" strike="noStrike">
                  <a:ln w="9525" cap="rnd" cmpd="sng">
                    <a:noFill/>
                    <a:prstDash/>
                    <a:bevel/>
                  </a:ln>
                  <a:solidFill>
                    <a:schemeClr val="accent2"/>
                  </a:solidFill>
                  <a:latin typeface="맑은 고딕" charset="0"/>
                  <a:ea typeface="맑은 고딕" charset="0"/>
                </a:rPr>
                <a:t>멘토링</a:t>
              </a:r>
              <a:endParaRPr lang="ko-KR" altLang="en-US" sz="11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accent2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4"/>
            <p:cNvSpPr>
              <a:spLocks/>
            </p:cNvSpPr>
            <p:nvPr/>
          </p:nvSpPr>
          <p:spPr>
            <a:xfrm rot="0">
              <a:off x="4076700" y="1017905"/>
              <a:ext cx="814705" cy="762635"/>
            </a:xfrm>
            <a:prstGeom prst="ellipse"/>
            <a:solidFill>
              <a:srgbClr val="DDDDDD"/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로고</a:t>
              </a:r>
              <a:endParaRPr lang="ko-KR" altLang="en-US" sz="11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5"/>
            <p:cNvSpPr>
              <a:spLocks/>
            </p:cNvSpPr>
            <p:nvPr/>
          </p:nvSpPr>
          <p:spPr>
            <a:xfrm rot="0">
              <a:off x="2473960" y="1868805"/>
              <a:ext cx="1274445" cy="357505"/>
            </a:xfrm>
            <a:prstGeom prst="rect"/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소통인</a:t>
              </a: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 rot="0">
              <a:off x="3811270" y="1868805"/>
              <a:ext cx="1274445" cy="357505"/>
            </a:xfrm>
            <a:prstGeom prst="rect"/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채용인</a:t>
              </a: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5147945" y="1868170"/>
              <a:ext cx="1274445" cy="348615"/>
            </a:xfrm>
            <a:prstGeom prst="rect"/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교육인</a:t>
              </a: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 rot="0">
              <a:off x="6485890" y="1868170"/>
              <a:ext cx="1274445" cy="348615"/>
            </a:xfrm>
            <a:prstGeom prst="rect"/>
            <a:solidFill>
              <a:srgbClr val="DDDDD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나눔인</a:t>
              </a:r>
              <a:endParaRPr lang="ko-KR" altLang="en-US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" name="도형 9"/>
          <p:cNvSpPr>
            <a:spLocks/>
          </p:cNvSpPr>
          <p:nvPr/>
        </p:nvSpPr>
        <p:spPr>
          <a:xfrm rot="0">
            <a:off x="-46990" y="753745"/>
            <a:ext cx="9335770" cy="200025"/>
          </a:xfrm>
          <a:prstGeom prst="rect"/>
          <a:solidFill>
            <a:schemeClr val="bg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6096000" indent="25400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	</a:t>
            </a:r>
            <a:r>
              <a:rPr lang="en-US" altLang="ko-KR" sz="105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이력서등록  인·적성검사  MY페이지</a:t>
            </a:r>
            <a:endParaRPr lang="ko-KR" altLang="en-US" sz="105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1140460" y="2275205"/>
            <a:ext cx="6637020" cy="271145"/>
          </a:xfrm>
          <a:prstGeom prst="rect"/>
          <a:solidFill>
            <a:srgbClr val="DDDDDD"/>
          </a:solidFill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 멘토정보  |  멘티신청  |  멘토링 후기</a:t>
            </a:r>
            <a:endParaRPr lang="ko-KR" altLang="en-US" sz="1000" cap="none" dirty="0" smtClean="0" b="0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140460" y="2579370"/>
            <a:ext cx="6644640" cy="1023620"/>
          </a:xfrm>
          <a:prstGeom prst="rect"/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accent2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1140460" y="2580005"/>
            <a:ext cx="1129030" cy="1022985"/>
            <a:chOff x="1140460" y="2580005"/>
            <a:chExt cx="1129030" cy="1022985"/>
          </a:xfrm>
        </p:grpSpPr>
        <p:sp>
          <p:nvSpPr>
            <p:cNvPr id="14" name="도형 13"/>
            <p:cNvSpPr>
              <a:spLocks/>
            </p:cNvSpPr>
            <p:nvPr/>
          </p:nvSpPr>
          <p:spPr>
            <a:xfrm rot="0">
              <a:off x="1140460" y="2580005"/>
              <a:ext cx="1129030" cy="347345"/>
            </a:xfrm>
            <a:prstGeom prst="rect"/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1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멘토링 사업</a:t>
              </a:r>
              <a:endParaRPr lang="ko-KR" altLang="en-US" sz="9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 rot="0">
              <a:off x="1143000" y="2891790"/>
              <a:ext cx="1126490" cy="347345"/>
            </a:xfrm>
            <a:prstGeom prst="rect"/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1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멘토(나눔지기)명</a:t>
              </a:r>
              <a:endParaRPr lang="ko-KR" altLang="en-US" sz="9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 rot="0">
              <a:off x="1143635" y="3217545"/>
              <a:ext cx="1125855" cy="385445"/>
            </a:xfrm>
            <a:prstGeom prst="rect"/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1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경력/멘토링 주제</a:t>
              </a:r>
              <a:endParaRPr lang="ko-KR" altLang="en-US" sz="9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 rot="0">
            <a:off x="5326380" y="2582545"/>
            <a:ext cx="728345" cy="1022985"/>
            <a:chOff x="5326380" y="2582545"/>
            <a:chExt cx="728345" cy="102298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 rot="0">
              <a:off x="5326380" y="2582545"/>
              <a:ext cx="728345" cy="347345"/>
            </a:xfrm>
            <a:prstGeom prst="rect"/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1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공통분과</a:t>
              </a:r>
              <a:endParaRPr lang="ko-KR" altLang="en-US" sz="9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도형 22"/>
            <p:cNvSpPr>
              <a:spLocks/>
            </p:cNvSpPr>
            <p:nvPr/>
          </p:nvSpPr>
          <p:spPr>
            <a:xfrm rot="0">
              <a:off x="5327650" y="2894330"/>
              <a:ext cx="726440" cy="347345"/>
            </a:xfrm>
            <a:prstGeom prst="rect"/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1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전문분과	</a:t>
              </a:r>
              <a:endParaRPr lang="ko-KR" altLang="en-US" sz="9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도형 23"/>
            <p:cNvSpPr>
              <a:spLocks/>
            </p:cNvSpPr>
            <p:nvPr/>
          </p:nvSpPr>
          <p:spPr>
            <a:xfrm rot="0">
              <a:off x="5328285" y="3220085"/>
              <a:ext cx="726440" cy="385445"/>
            </a:xfrm>
            <a:prstGeom prst="rect"/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1" strike="noStrike">
                  <a:ln w="9525" cap="rnd" cmpd="sng">
                    <a:noFill/>
                    <a:prstDash/>
                    <a:bevel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활동지역</a:t>
              </a:r>
              <a:endParaRPr lang="ko-KR" altLang="en-US" sz="9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18" name="도형 17"/>
          <p:cNvCxnSpPr/>
          <p:nvPr/>
        </p:nvCxnSpPr>
        <p:spPr>
          <a:xfrm rot="0">
            <a:off x="1146175" y="3272155"/>
            <a:ext cx="6630035" cy="635"/>
          </a:xfrm>
          <a:prstGeom prst="line"/>
          <a:ln w="9525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0">
            <a:off x="1149350" y="2915285"/>
            <a:ext cx="6630035" cy="635"/>
          </a:xfrm>
          <a:prstGeom prst="line"/>
          <a:ln w="9525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24"/>
          <p:cNvSpPr>
            <a:spLocks/>
          </p:cNvSpPr>
          <p:nvPr/>
        </p:nvSpPr>
        <p:spPr>
          <a:xfrm rot="0">
            <a:off x="2327275" y="2629535"/>
            <a:ext cx="2011680" cy="219710"/>
          </a:xfrm>
          <a:prstGeom prst="rect"/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2018년 멘토링</a:t>
            </a: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6102350" y="2632710"/>
            <a:ext cx="946785" cy="219710"/>
          </a:xfrm>
          <a:prstGeom prst="rect"/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</a:t>
            </a: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6105525" y="2978785"/>
            <a:ext cx="934720" cy="219710"/>
          </a:xfrm>
          <a:prstGeom prst="rect"/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</a:t>
            </a: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6105525" y="3321685"/>
            <a:ext cx="943610" cy="219710"/>
          </a:xfrm>
          <a:prstGeom prst="rect"/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</a:t>
            </a: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7164070" y="3324225"/>
            <a:ext cx="404495" cy="219710"/>
          </a:xfrm>
          <a:prstGeom prst="rect"/>
          <a:gradFill rotWithShape="1">
            <a:gsLst>
              <a:gs pos="0">
                <a:schemeClr val="bg1">
                  <a:lumMod val="50000"/>
                  <a:lumOff val="0"/>
                </a:schemeClr>
              </a:gs>
              <a:gs pos="35000">
                <a:srgbClr val="D1D1D1"/>
              </a:gs>
              <a:gs pos="100000">
                <a:srgbClr val="EEEEEE"/>
              </a:gs>
            </a:gsLst>
            <a:lin ang="16200000"/>
          </a:gradFill>
          <a:ln w="9525" cap="flat" cmpd="sng">
            <a:noFill/>
            <a:prstDash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2321560" y="2987040"/>
            <a:ext cx="1029970" cy="219710"/>
          </a:xfrm>
          <a:prstGeom prst="rect"/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2321560" y="3324860"/>
            <a:ext cx="2340610" cy="219710"/>
          </a:xfrm>
          <a:prstGeom prst="rect"/>
          <a:solidFill>
            <a:schemeClr val="bg1">
              <a:lumMod val="95000"/>
              <a:lumOff val="0"/>
            </a:schemeClr>
          </a:solidFill>
          <a:ln w="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2" name="그림 31" descr="C:/Users/Administrator/AppData/Roaming/PolarisOffice/ETemp/5392_6752576/fImage483454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7205" y="3321685"/>
            <a:ext cx="167640" cy="177165"/>
          </a:xfrm>
          <a:prstGeom prst="rect"/>
          <a:noFill/>
        </p:spPr>
      </p:pic>
      <p:pic>
        <p:nvPicPr>
          <p:cNvPr id="33" name="그림 32" descr="C:/Users/Administrator/AppData/Roaming/PolarisOffice/ETemp/5392_6752576/fImage483455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0380" y="2985135"/>
            <a:ext cx="167640" cy="177165"/>
          </a:xfrm>
          <a:prstGeom prst="rect"/>
          <a:noFill/>
        </p:spPr>
      </p:pic>
      <p:pic>
        <p:nvPicPr>
          <p:cNvPr id="34" name="그림 33" descr="C:/Users/Administrator/AppData/Roaming/PolarisOffice/ETemp/5392_6752576/fImage48345665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5460" y="2646680"/>
            <a:ext cx="167640" cy="177165"/>
          </a:xfrm>
          <a:prstGeom prst="rect"/>
          <a:noFill/>
        </p:spPr>
      </p:pic>
      <p:sp>
        <p:nvSpPr>
          <p:cNvPr id="35" name="도형 34"/>
          <p:cNvSpPr>
            <a:spLocks/>
          </p:cNvSpPr>
          <p:nvPr/>
        </p:nvSpPr>
        <p:spPr>
          <a:xfrm rot="0">
            <a:off x="1140460" y="3649980"/>
            <a:ext cx="6642100" cy="2818130"/>
          </a:xfrm>
          <a:prstGeom prst="rect"/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cap="none" dirty="0" smtClean="0" b="0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2473960" y="1868805"/>
            <a:ext cx="1274445" cy="357505"/>
          </a:xfrm>
          <a:prstGeom prst="rect"/>
          <a:solidFill>
            <a:srgbClr val="DDD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소통인</a:t>
            </a:r>
            <a:endParaRPr lang="ko-KR" altLang="en-US" sz="1100" cap="none" dirty="0" smtClean="0" b="0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2" name="그룹 61"/>
          <p:cNvGrpSpPr/>
          <p:nvPr/>
        </p:nvGrpSpPr>
        <p:grpSpPr>
          <a:xfrm rot="0">
            <a:off x="1299210" y="3723005"/>
            <a:ext cx="6236335" cy="1173480"/>
            <a:chOff x="1299210" y="3723005"/>
            <a:chExt cx="6236335" cy="1173480"/>
          </a:xfrm>
        </p:grpSpPr>
        <p:grpSp>
          <p:nvGrpSpPr>
            <p:cNvPr id="60" name="그룹 59"/>
            <p:cNvGrpSpPr/>
            <p:nvPr/>
          </p:nvGrpSpPr>
          <p:grpSpPr>
            <a:xfrm rot="0">
              <a:off x="1299210" y="3723005"/>
              <a:ext cx="3707130" cy="1168400"/>
              <a:chOff x="1299210" y="3723005"/>
              <a:chExt cx="3707130" cy="1168400"/>
            </a:xfrm>
          </p:grpSpPr>
          <p:grpSp>
            <p:nvGrpSpPr>
              <p:cNvPr id="40" name="그룹 39"/>
              <p:cNvGrpSpPr/>
              <p:nvPr/>
            </p:nvGrpSpPr>
            <p:grpSpPr>
              <a:xfrm rot="0">
                <a:off x="1299210" y="3723005"/>
                <a:ext cx="3707130" cy="1168400"/>
                <a:chOff x="1299210" y="3723005"/>
                <a:chExt cx="3707130" cy="1168400"/>
              </a:xfrm>
            </p:grpSpPr>
            <p:sp>
              <p:nvSpPr>
                <p:cNvPr id="37" name="도형 36"/>
                <p:cNvSpPr>
                  <a:spLocks/>
                </p:cNvSpPr>
                <p:nvPr/>
              </p:nvSpPr>
              <p:spPr>
                <a:xfrm rot="0">
                  <a:off x="1299210" y="3723005"/>
                  <a:ext cx="1168400" cy="1163320"/>
                </a:xfrm>
                <a:prstGeom prst="rect"/>
                <a:solidFill>
                  <a:schemeClr val="bg1"/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algn="ctr" fontAlgn="auto" defTabSz="5080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cap="none" dirty="0" smtClean="0" b="0" strike="noStrike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38" name="도형 37"/>
                <p:cNvSpPr>
                  <a:spLocks/>
                </p:cNvSpPr>
                <p:nvPr/>
              </p:nvSpPr>
              <p:spPr>
                <a:xfrm rot="0">
                  <a:off x="2571115" y="3728085"/>
                  <a:ext cx="1168400" cy="1163320"/>
                </a:xfrm>
                <a:prstGeom prst="rect"/>
                <a:solidFill>
                  <a:schemeClr val="bg1"/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algn="ctr" fontAlgn="auto" defTabSz="5080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cap="none" dirty="0" smtClean="0" b="0" strike="noStrike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39" name="도형 38"/>
                <p:cNvSpPr>
                  <a:spLocks/>
                </p:cNvSpPr>
                <p:nvPr/>
              </p:nvSpPr>
              <p:spPr>
                <a:xfrm rot="0">
                  <a:off x="3837939" y="3728085"/>
                  <a:ext cx="1168400" cy="1163320"/>
                </a:xfrm>
                <a:prstGeom prst="rect"/>
                <a:solidFill>
                  <a:schemeClr val="bg1"/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algn="ctr" fontAlgn="auto" defTabSz="508000" ea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cap="none" dirty="0" smtClean="0" b="0" strike="noStrike">
                    <a:latin typeface="맑은 고딕" charset="0"/>
                    <a:ea typeface="맑은 고딕" charset="0"/>
                  </a:endParaRPr>
                </a:p>
              </p:txBody>
            </p:sp>
          </p:grpSp>
          <p:pic>
            <p:nvPicPr>
              <p:cNvPr id="49" name="그림 48" descr="C:/Users/Administrator/AppData/Roaming/PolarisOffice/ETemp/5392_6752576/fImage38604789169.pn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0">
                <a:off x="1448435" y="3924935"/>
                <a:ext cx="952500" cy="952500"/>
              </a:xfrm>
              <a:prstGeom prst="rect"/>
              <a:noFill/>
            </p:spPr>
          </p:pic>
          <p:pic>
            <p:nvPicPr>
              <p:cNvPr id="50" name="그림 49" descr="C:/Users/Administrator/AppData/Roaming/PolarisOffice/ETemp/5392_6752576/fImage56874795724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0">
                <a:off x="2698115" y="3905885"/>
                <a:ext cx="979170" cy="981075"/>
              </a:xfrm>
              <a:prstGeom prst="rect"/>
              <a:noFill/>
            </p:spPr>
          </p:pic>
          <p:pic>
            <p:nvPicPr>
              <p:cNvPr id="51" name="그림 50" descr="C:/Users/Administrator/AppData/Roaming/PolarisOffice/ETemp/5392_6752576/fImage47554801478.png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0">
                <a:off x="4008755" y="3942080"/>
                <a:ext cx="944880" cy="944880"/>
              </a:xfrm>
              <a:prstGeom prst="rect"/>
              <a:noFill/>
            </p:spPr>
          </p:pic>
        </p:grpSp>
        <p:grpSp>
          <p:nvGrpSpPr>
            <p:cNvPr id="61" name="그룹 60"/>
            <p:cNvGrpSpPr/>
            <p:nvPr/>
          </p:nvGrpSpPr>
          <p:grpSpPr>
            <a:xfrm rot="0">
              <a:off x="5104765" y="3728085"/>
              <a:ext cx="2430780" cy="1168400"/>
              <a:chOff x="5104765" y="3728085"/>
              <a:chExt cx="2430780" cy="1168400"/>
            </a:xfrm>
          </p:grpSpPr>
          <p:sp>
            <p:nvSpPr>
              <p:cNvPr id="45" name="도형 44"/>
              <p:cNvSpPr>
                <a:spLocks/>
              </p:cNvSpPr>
              <p:nvPr/>
            </p:nvSpPr>
            <p:spPr>
              <a:xfrm rot="0">
                <a:off x="5104765" y="3728085"/>
                <a:ext cx="1168400" cy="1163320"/>
              </a:xfrm>
              <a:prstGeom prst="rect"/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7" name="도형 46"/>
              <p:cNvSpPr>
                <a:spLocks/>
              </p:cNvSpPr>
              <p:nvPr/>
            </p:nvSpPr>
            <p:spPr>
              <a:xfrm rot="0">
                <a:off x="6367145" y="3733165"/>
                <a:ext cx="1168400" cy="1163320"/>
              </a:xfrm>
              <a:prstGeom prst="rect"/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pic>
            <p:nvPicPr>
              <p:cNvPr id="55" name="그림 54" descr="C:/Users/Administrator/AppData/Roaming/PolarisOffice/ETemp/5392_6752576/fImage50634869358.png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0">
                <a:off x="5188585" y="3881755"/>
                <a:ext cx="998855" cy="1000760"/>
              </a:xfrm>
              <a:prstGeom prst="rect"/>
              <a:noFill/>
            </p:spPr>
          </p:pic>
          <p:pic>
            <p:nvPicPr>
              <p:cNvPr id="56" name="그림 55" descr="C:/Users/Administrator/AppData/Roaming/PolarisOffice/ETemp/5392_6752576/fImage49004876962.png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0">
                <a:off x="6456045" y="3884295"/>
                <a:ext cx="979170" cy="979170"/>
              </a:xfrm>
              <a:prstGeom prst="rect"/>
              <a:noFill/>
            </p:spPr>
          </p:pic>
        </p:grpSp>
      </p:grpSp>
      <p:grpSp>
        <p:nvGrpSpPr>
          <p:cNvPr id="63" name="그룹 62"/>
          <p:cNvGrpSpPr/>
          <p:nvPr/>
        </p:nvGrpSpPr>
        <p:grpSpPr>
          <a:xfrm rot="0">
            <a:off x="1275715" y="5161915"/>
            <a:ext cx="6311900" cy="1177290"/>
            <a:chOff x="1275715" y="5161915"/>
            <a:chExt cx="6311900" cy="1177290"/>
          </a:xfrm>
        </p:grpSpPr>
        <p:grpSp>
          <p:nvGrpSpPr>
            <p:cNvPr id="41" name="그룹 40"/>
            <p:cNvGrpSpPr/>
            <p:nvPr/>
          </p:nvGrpSpPr>
          <p:grpSpPr>
            <a:xfrm rot="0">
              <a:off x="1275715" y="5161915"/>
              <a:ext cx="3707130" cy="1177290"/>
              <a:chOff x="1275715" y="5161915"/>
              <a:chExt cx="3707130" cy="1177290"/>
            </a:xfrm>
          </p:grpSpPr>
          <p:sp>
            <p:nvSpPr>
              <p:cNvPr id="42" name="도형 41"/>
              <p:cNvSpPr>
                <a:spLocks/>
              </p:cNvSpPr>
              <p:nvPr/>
            </p:nvSpPr>
            <p:spPr>
              <a:xfrm rot="0">
                <a:off x="1275715" y="5175885"/>
                <a:ext cx="1168400" cy="1163320"/>
              </a:xfrm>
              <a:prstGeom prst="rect"/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3" name="도형 42"/>
              <p:cNvSpPr>
                <a:spLocks/>
              </p:cNvSpPr>
              <p:nvPr/>
            </p:nvSpPr>
            <p:spPr>
              <a:xfrm rot="0">
                <a:off x="2547620" y="5161915"/>
                <a:ext cx="1168400" cy="1163320"/>
              </a:xfrm>
              <a:prstGeom prst="rect"/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4" name="도형 43"/>
              <p:cNvSpPr>
                <a:spLocks/>
              </p:cNvSpPr>
              <p:nvPr/>
            </p:nvSpPr>
            <p:spPr>
              <a:xfrm rot="0">
                <a:off x="3814444" y="5161915"/>
                <a:ext cx="1168400" cy="1163320"/>
              </a:xfrm>
              <a:prstGeom prst="rect"/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46" name="도형 45"/>
            <p:cNvSpPr>
              <a:spLocks/>
            </p:cNvSpPr>
            <p:nvPr/>
          </p:nvSpPr>
          <p:spPr>
            <a:xfrm rot="0">
              <a:off x="5123815" y="5175885"/>
              <a:ext cx="1168400" cy="116332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도형 47"/>
            <p:cNvSpPr>
              <a:spLocks/>
            </p:cNvSpPr>
            <p:nvPr/>
          </p:nvSpPr>
          <p:spPr>
            <a:xfrm rot="0">
              <a:off x="6419215" y="5175885"/>
              <a:ext cx="1168400" cy="116332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pic>
          <p:nvPicPr>
            <p:cNvPr id="52" name="그림 51" descr="C:/Users/Administrator/AppData/Roaming/PolarisOffice/ETemp/5392_6752576/fImage50634814464.pn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1476375" y="5400675"/>
              <a:ext cx="924560" cy="924560"/>
            </a:xfrm>
            <a:prstGeom prst="rect"/>
            <a:noFill/>
          </p:spPr>
        </p:pic>
        <p:pic>
          <p:nvPicPr>
            <p:cNvPr id="53" name="그림 52" descr="C:/Users/Administrator/AppData/Roaming/PolarisOffice/ETemp/5392_6752576/fImage47304825705.png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2650490" y="5353050"/>
              <a:ext cx="960120" cy="962660"/>
            </a:xfrm>
            <a:prstGeom prst="rect"/>
            <a:noFill/>
          </p:spPr>
        </p:pic>
        <p:pic>
          <p:nvPicPr>
            <p:cNvPr id="54" name="그림 53" descr="C:/Users/Administrator/AppData/Roaming/PolarisOffice/ETemp/5392_6752576/fImage49004838145.png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3936365" y="5346065"/>
              <a:ext cx="979170" cy="979170"/>
            </a:xfrm>
            <a:prstGeom prst="rect"/>
            <a:noFill/>
          </p:spPr>
        </p:pic>
        <p:pic>
          <p:nvPicPr>
            <p:cNvPr id="57" name="그림 56" descr="C:/Users/Administrator/AppData/Roaming/PolarisOffice/ETemp/5392_6752576/fImage47554883281.png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5299710" y="5318760"/>
              <a:ext cx="944880" cy="944880"/>
            </a:xfrm>
            <a:prstGeom prst="rect"/>
            <a:noFill/>
          </p:spPr>
        </p:pic>
        <p:pic>
          <p:nvPicPr>
            <p:cNvPr id="58" name="그림 57" descr="C:/Users/Administrator/AppData/Roaming/PolarisOffice/ETemp/5392_6752576/fImage56874896827.png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6541770" y="5253990"/>
              <a:ext cx="979170" cy="981075"/>
            </a:xfrm>
            <a:prstGeom prst="rect"/>
            <a:noFill/>
          </p:spPr>
        </p:pic>
      </p:grpSp>
      <p:sp>
        <p:nvSpPr>
          <p:cNvPr id="59" name="텍스트 상자 58"/>
          <p:cNvSpPr txBox="1">
            <a:spLocks/>
          </p:cNvSpPr>
          <p:nvPr/>
        </p:nvSpPr>
        <p:spPr>
          <a:xfrm rot="0">
            <a:off x="1485900" y="4914900"/>
            <a:ext cx="906145" cy="247014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홍길동 (팀장) 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하이미디어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63"/>
          <p:cNvSpPr txBox="1">
            <a:spLocks/>
          </p:cNvSpPr>
          <p:nvPr/>
        </p:nvSpPr>
        <p:spPr>
          <a:xfrm rot="0">
            <a:off x="2743200" y="4914900"/>
            <a:ext cx="906145" cy="247014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홍길동 (팀장) 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하이미디어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텍스트 상자 64"/>
          <p:cNvSpPr txBox="1">
            <a:spLocks/>
          </p:cNvSpPr>
          <p:nvPr/>
        </p:nvSpPr>
        <p:spPr>
          <a:xfrm rot="0">
            <a:off x="4038600" y="4914900"/>
            <a:ext cx="906145" cy="247014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홍길동 (팀장) 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하이미디어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65"/>
          <p:cNvSpPr txBox="1">
            <a:spLocks/>
          </p:cNvSpPr>
          <p:nvPr/>
        </p:nvSpPr>
        <p:spPr>
          <a:xfrm rot="0">
            <a:off x="5257800" y="4914900"/>
            <a:ext cx="906145" cy="247014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홍길동 (팀장) 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하이미디어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66"/>
          <p:cNvSpPr txBox="1">
            <a:spLocks/>
          </p:cNvSpPr>
          <p:nvPr/>
        </p:nvSpPr>
        <p:spPr>
          <a:xfrm rot="0">
            <a:off x="6534150" y="4914900"/>
            <a:ext cx="906145" cy="247014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홍길동 (팀장) 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하이미디어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67"/>
          <p:cNvSpPr txBox="1">
            <a:spLocks/>
          </p:cNvSpPr>
          <p:nvPr/>
        </p:nvSpPr>
        <p:spPr>
          <a:xfrm rot="0">
            <a:off x="6534150" y="6191250"/>
            <a:ext cx="906145" cy="247014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홍길동 (팀장) 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하이미디어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 rot="0">
            <a:off x="5314950" y="6191250"/>
            <a:ext cx="906145" cy="247014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홍길동 (팀장) 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하이미디어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 rot="0">
            <a:off x="4019550" y="6191250"/>
            <a:ext cx="906145" cy="247014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홍길동 (팀장) 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하이미디어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텍스트 상자 70"/>
          <p:cNvSpPr txBox="1">
            <a:spLocks/>
          </p:cNvSpPr>
          <p:nvPr/>
        </p:nvSpPr>
        <p:spPr>
          <a:xfrm rot="0">
            <a:off x="2724150" y="6191250"/>
            <a:ext cx="906145" cy="247014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홍길동 (팀장) 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하이미디어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텍스트 상자 71"/>
          <p:cNvSpPr txBox="1">
            <a:spLocks/>
          </p:cNvSpPr>
          <p:nvPr/>
        </p:nvSpPr>
        <p:spPr>
          <a:xfrm rot="0">
            <a:off x="1409700" y="6191250"/>
            <a:ext cx="906145" cy="247014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홍길동 (팀장) 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 strike="noStrike">
                <a:ln w="9525" cap="rnd" cmpd="sng">
                  <a:noFill/>
                  <a:prstDash/>
                  <a:beve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하이미디어</a:t>
            </a:r>
            <a:endParaRPr lang="ko-KR" altLang="en-US" sz="800" cap="none" dirty="0" smtClean="0" b="1" strike="noStrike">
              <a:ln w="9525" cap="rnd" cmpd="sng">
                <a:noFill/>
                <a:prstDash/>
                <a:bevel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7010" y="4149090"/>
            <a:ext cx="4221480" cy="1080770"/>
          </a:xfrm>
        </p:spPr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235" y="2552065"/>
            <a:ext cx="3060700" cy="1754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925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840" y="1917065"/>
            <a:ext cx="6624955" cy="38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?</a:t>
            </a: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팀장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안상현 </a:t>
            </a:r>
            <a:r>
              <a:rPr lang="en-US" altLang="ko-KR" smtClean="0">
                <a:solidFill>
                  <a:schemeClr val="bg1"/>
                </a:solidFill>
              </a:rPr>
              <a:t>[ </a:t>
            </a:r>
            <a:r>
              <a:rPr lang="ko-KR" altLang="en-US" smtClean="0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[ </a:t>
            </a:r>
            <a:r>
              <a:rPr lang="ko-KR" altLang="en-US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최상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[ </a:t>
            </a:r>
            <a:r>
              <a:rPr lang="ko-KR" altLang="en-US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 smtClean="0">
                <a:solidFill>
                  <a:schemeClr val="bg1"/>
                </a:solidFill>
              </a:rPr>
              <a:t>[ </a:t>
            </a:r>
            <a:r>
              <a:rPr lang="ko-KR" altLang="en-US" smtClean="0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37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595" y="1917065"/>
            <a:ext cx="6624955" cy="341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취준생에게 직업능력향상 계획을 수립할 수 있는 현실적이면서도 효과적인 </a:t>
            </a:r>
            <a:r>
              <a:rPr lang="ko-KR" altLang="en-US" smtClean="0">
                <a:solidFill>
                  <a:schemeClr val="bg1"/>
                </a:solidFill>
              </a:rPr>
              <a:t>전략을 </a:t>
            </a:r>
            <a:r>
              <a:rPr lang="ko-KR" altLang="en-US">
                <a:solidFill>
                  <a:schemeClr val="bg1"/>
                </a:solidFill>
              </a:rPr>
              <a:t>제공하고자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빠르게 변화하는 </a:t>
            </a: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트렌드에 맞는 </a:t>
            </a:r>
            <a:r>
              <a:rPr lang="en-US" altLang="ko-KR">
                <a:solidFill>
                  <a:schemeClr val="bg1"/>
                </a:solidFill>
              </a:rPr>
              <a:t>UI/UX </a:t>
            </a:r>
            <a:r>
              <a:rPr lang="ko-KR" altLang="en-US">
                <a:solidFill>
                  <a:schemeClr val="bg1"/>
                </a:solidFill>
              </a:rPr>
              <a:t>디자인 </a:t>
            </a:r>
            <a:r>
              <a:rPr lang="ko-KR" altLang="en-US" smtClean="0">
                <a:solidFill>
                  <a:schemeClr val="bg1"/>
                </a:solidFill>
              </a:rPr>
              <a:t>능력을 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r>
              <a:rPr lang="ko-KR" altLang="en-US" smtClean="0">
                <a:solidFill>
                  <a:schemeClr val="bg1"/>
                </a:solidFill>
              </a:rPr>
              <a:t>향상시켜 </a:t>
            </a:r>
            <a:r>
              <a:rPr lang="ko-KR" altLang="en-US">
                <a:solidFill>
                  <a:schemeClr val="bg1"/>
                </a:solidFill>
              </a:rPr>
              <a:t>취준생의 경쟁력을 높이고자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전문가가 되기 위한 최준생들이 다양한 정보를 상호 제공 </a:t>
            </a:r>
            <a:r>
              <a:rPr lang="ko-KR" altLang="en-US" smtClean="0">
                <a:solidFill>
                  <a:schemeClr val="bg1"/>
                </a:solidFill>
              </a:rPr>
              <a:t>하고 공유하는 </a:t>
            </a:r>
            <a:r>
              <a:rPr lang="ko-KR" altLang="en-US">
                <a:solidFill>
                  <a:schemeClr val="bg1"/>
                </a:solidFill>
              </a:rPr>
              <a:t>건전한 </a:t>
            </a:r>
            <a:r>
              <a:rPr lang="ko-KR" altLang="en-US" smtClean="0">
                <a:solidFill>
                  <a:schemeClr val="bg1"/>
                </a:solidFill>
              </a:rPr>
              <a:t>커뮤니티를 </a:t>
            </a:r>
            <a:r>
              <a:rPr lang="ko-KR" altLang="en-US">
                <a:solidFill>
                  <a:schemeClr val="bg1"/>
                </a:solidFill>
              </a:rPr>
              <a:t>형성하고자 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30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95" y="1988820"/>
            <a:ext cx="6912610" cy="3001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44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550" y="1844675"/>
            <a:ext cx="7200900" cy="424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22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7010" y="4149090"/>
            <a:ext cx="4221480" cy="1080770"/>
          </a:xfrm>
        </p:spPr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235" y="2552065"/>
            <a:ext cx="3060700" cy="1754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11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7010" y="116840"/>
            <a:ext cx="8830310" cy="568960"/>
          </a:xfrm>
        </p:spPr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750" y="1340485"/>
            <a:ext cx="7200900" cy="5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305" y="2204720"/>
            <a:ext cx="7992745" cy="424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277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R&amp;D</Company>
  <DocSecurity>0</DocSecurity>
  <HyperlinksChanged>false</HyperlinksChanged>
  <Lines>0</Lines>
  <LinksUpToDate>false</LinksUpToDate>
  <Pages>24</Pages>
  <Paragraphs>195</Paragraphs>
  <Words>778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Administrator</dc:creator>
  <cp:lastModifiedBy>Administrator</cp:lastModifiedBy>
  <dc:title>PowerPoint 프레젠테이션</dc:title>
  <dcterms:modified xsi:type="dcterms:W3CDTF">2018-07-24T06:22:02Z</dcterms:modified>
</cp:coreProperties>
</file>