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7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2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3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6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7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5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96B4-EDAB-41D8-BF5B-0DDB28320179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AA85-8E82-413F-99C0-2808E60FE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35696" y="1124744"/>
            <a:ext cx="936104" cy="7774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과일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fruit</a:t>
            </a:r>
          </a:p>
        </p:txBody>
      </p:sp>
      <p:sp>
        <p:nvSpPr>
          <p:cNvPr id="9" name="타원 8"/>
          <p:cNvSpPr/>
          <p:nvPr/>
        </p:nvSpPr>
        <p:spPr>
          <a:xfrm>
            <a:off x="251520" y="836712"/>
            <a:ext cx="864096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과일명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1520" y="1268760"/>
            <a:ext cx="864096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1520" y="1700808"/>
            <a:ext cx="864096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재고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1520" y="2132856"/>
            <a:ext cx="864096" cy="3600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단위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5696" y="4149080"/>
            <a:ext cx="936104" cy="777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납품처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5" name="타원 14"/>
          <p:cNvSpPr/>
          <p:nvPr/>
        </p:nvSpPr>
        <p:spPr>
          <a:xfrm>
            <a:off x="2051720" y="508518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가게명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37074" y="508518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위치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1619672" y="2672916"/>
            <a:ext cx="1368152" cy="972108"/>
          </a:xfrm>
          <a:prstGeom prst="diamon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납품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buy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2397" y="2708920"/>
            <a:ext cx="864096" cy="360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납품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21" name="타원 20"/>
          <p:cNvSpPr/>
          <p:nvPr/>
        </p:nvSpPr>
        <p:spPr>
          <a:xfrm>
            <a:off x="652397" y="3140968"/>
            <a:ext cx="864096" cy="360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과일</a:t>
            </a:r>
            <a:r>
              <a:rPr lang="ko-KR" altLang="en-US" sz="1000" dirty="0" err="1">
                <a:solidFill>
                  <a:schemeClr val="tx1"/>
                </a:solidFill>
              </a:rPr>
              <a:t>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31840" y="2492896"/>
            <a:ext cx="864096" cy="360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31840" y="2924944"/>
            <a:ext cx="864096" cy="360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31840" y="3356992"/>
            <a:ext cx="864096" cy="3600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단</a:t>
            </a:r>
            <a:r>
              <a:rPr lang="ko-KR" altLang="en-US" sz="10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25" name="다이아몬드 24"/>
          <p:cNvSpPr/>
          <p:nvPr/>
        </p:nvSpPr>
        <p:spPr>
          <a:xfrm>
            <a:off x="4385862" y="980728"/>
            <a:ext cx="1368152" cy="1008112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구매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sell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76256" y="1110394"/>
            <a:ext cx="936104" cy="7774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소비자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1"/>
            <a:endCxn id="25" idx="3"/>
          </p:cNvCxnSpPr>
          <p:nvPr/>
        </p:nvCxnSpPr>
        <p:spPr>
          <a:xfrm flipH="1" flipV="1">
            <a:off x="5754014" y="1484784"/>
            <a:ext cx="1122242" cy="1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3"/>
            <a:endCxn id="25" idx="1"/>
          </p:cNvCxnSpPr>
          <p:nvPr/>
        </p:nvCxnSpPr>
        <p:spPr>
          <a:xfrm flipV="1">
            <a:off x="2771800" y="1484784"/>
            <a:ext cx="1614062" cy="2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8" idx="2"/>
            <a:endCxn id="19" idx="0"/>
          </p:cNvCxnSpPr>
          <p:nvPr/>
        </p:nvCxnSpPr>
        <p:spPr>
          <a:xfrm>
            <a:off x="2303748" y="1902222"/>
            <a:ext cx="0" cy="7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9" idx="2"/>
            <a:endCxn id="14" idx="0"/>
          </p:cNvCxnSpPr>
          <p:nvPr/>
        </p:nvCxnSpPr>
        <p:spPr>
          <a:xfrm>
            <a:off x="2303748" y="364502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177950" y="2028996"/>
            <a:ext cx="864096" cy="3600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과일명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77950" y="2461044"/>
            <a:ext cx="864096" cy="3600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구매량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177950" y="2893092"/>
            <a:ext cx="864096" cy="3600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단</a:t>
            </a:r>
            <a:r>
              <a:rPr lang="ko-KR" altLang="en-US" sz="10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9" name="타원 48"/>
          <p:cNvSpPr/>
          <p:nvPr/>
        </p:nvSpPr>
        <p:spPr>
          <a:xfrm>
            <a:off x="5177950" y="3356992"/>
            <a:ext cx="864096" cy="3600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r>
              <a:rPr lang="ko-KR" altLang="en-US" sz="1000" dirty="0">
                <a:solidFill>
                  <a:schemeClr val="tx1"/>
                </a:solidFill>
              </a:rPr>
              <a:t>액</a:t>
            </a:r>
          </a:p>
        </p:txBody>
      </p:sp>
      <p:sp>
        <p:nvSpPr>
          <p:cNvPr id="50" name="타원 49"/>
          <p:cNvSpPr/>
          <p:nvPr/>
        </p:nvSpPr>
        <p:spPr>
          <a:xfrm>
            <a:off x="4126184" y="2028996"/>
            <a:ext cx="864096" cy="3600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51" name="타원 50"/>
          <p:cNvSpPr/>
          <p:nvPr/>
        </p:nvSpPr>
        <p:spPr>
          <a:xfrm>
            <a:off x="4126184" y="2492896"/>
            <a:ext cx="864096" cy="3600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26184" y="2960948"/>
            <a:ext cx="864096" cy="3600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결제방식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0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JINIEE</dc:creator>
  <cp:lastModifiedBy>JINIEE</cp:lastModifiedBy>
  <cp:revision>5</cp:revision>
  <dcterms:created xsi:type="dcterms:W3CDTF">2021-11-24T02:35:04Z</dcterms:created>
  <dcterms:modified xsi:type="dcterms:W3CDTF">2021-11-24T05:26:45Z</dcterms:modified>
</cp:coreProperties>
</file>