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png" Type="http://schemas.openxmlformats.org/officeDocument/2006/relationships/image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png" Type="http://schemas.openxmlformats.org/officeDocument/2006/relationships/image"/><Relationship Id="rId12" Target="../media/image37.png" Type="http://schemas.openxmlformats.org/officeDocument/2006/relationships/image"/><Relationship Id="rId13" Target="../media/image38.png" Type="http://schemas.openxmlformats.org/officeDocument/2006/relationships/image"/><Relationship Id="rId14" Target="../media/image39.png" Type="http://schemas.openxmlformats.org/officeDocument/2006/relationships/image"/><Relationship Id="rId15" Target="../media/image40.png" Type="http://schemas.openxmlformats.org/officeDocument/2006/relationships/image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903200" y="5842000"/>
            <a:ext cx="6921500" cy="692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654300" y="4229100"/>
            <a:ext cx="2197100" cy="1778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743200" y="3708400"/>
            <a:ext cx="13487400" cy="256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68500" y="4876800"/>
            <a:ext cx="13550900" cy="1879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676400" y="-1943100"/>
            <a:ext cx="6527800" cy="6527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687300" y="6819900"/>
            <a:ext cx="58547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422900" y="6273800"/>
            <a:ext cx="4749800" cy="50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56600" y="6273800"/>
            <a:ext cx="4749800" cy="50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343400" y="2552700"/>
            <a:ext cx="4673600" cy="490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302500" y="4013200"/>
            <a:ext cx="4826000" cy="4902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185400" y="2540000"/>
            <a:ext cx="4787900" cy="4902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30600" y="5829300"/>
            <a:ext cx="4762500" cy="1701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150100" y="7302500"/>
            <a:ext cx="3962400" cy="952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918700" y="6019800"/>
            <a:ext cx="4533900" cy="1130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121400" y="1016000"/>
            <a:ext cx="6210300" cy="2298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184900" y="-1320800"/>
            <a:ext cx="12814300" cy="1281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81600" y="1079500"/>
            <a:ext cx="1905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38900" y="5969000"/>
            <a:ext cx="190500" cy="190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59400" y="1155700"/>
            <a:ext cx="109093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604000" y="6057900"/>
            <a:ext cx="96647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76200" y="4305300"/>
            <a:ext cx="6350000" cy="1625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683500" y="2057400"/>
            <a:ext cx="5842000" cy="1257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781800" y="2730500"/>
            <a:ext cx="4140200" cy="939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654800" y="6807200"/>
            <a:ext cx="4432300" cy="1257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962900" y="7772400"/>
            <a:ext cx="3556000" cy="876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229600" y="3937000"/>
            <a:ext cx="55626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260600" y="1651000"/>
            <a:ext cx="14490700" cy="8445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83200" y="469900"/>
            <a:ext cx="72644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476500" y="2641600"/>
            <a:ext cx="6438900" cy="6616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72600" y="2641600"/>
            <a:ext cx="6438900" cy="661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46300" y="5359400"/>
            <a:ext cx="6743700" cy="2933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181600" y="469900"/>
            <a:ext cx="7353300" cy="1739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207000" y="1295400"/>
            <a:ext cx="7137400" cy="129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626600" y="5359400"/>
            <a:ext cx="6261100" cy="2933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435600" y="2997200"/>
            <a:ext cx="520700" cy="520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628900" y="3530600"/>
            <a:ext cx="5626100" cy="1371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867900" y="2971800"/>
            <a:ext cx="5041900" cy="2197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270500" y="2857500"/>
            <a:ext cx="965200" cy="889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420600" y="3035300"/>
            <a:ext cx="520700" cy="5207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959100" y="4762500"/>
            <a:ext cx="5486400" cy="381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855200" y="4762500"/>
            <a:ext cx="5486400" cy="38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280900" y="2895600"/>
            <a:ext cx="9144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65200" y="3797300"/>
            <a:ext cx="14185900" cy="322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