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36" d="100"/>
          <a:sy n="36" d="100"/>
        </p:scale>
        <p:origin x="84" y="1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54A30-08F2-49A3-AA86-20F61A944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37EDDE-7C59-47A4-AA7F-0E9AA0CF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18EF3B-F7D7-448B-B849-278FCE42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832CBB-E341-4AA1-9FD7-CAC80F85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EE9AF-2E36-4B16-97AE-A4C6FAAE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21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F7A81-DDD9-4B3A-A458-6C733E8B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E66119-007D-47E9-AD5A-EF883704D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47C671-DFD4-4957-89C0-B455E5E5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306AD6-8514-45E2-B119-E6BC1AC0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5CBA7-4785-420F-AB7B-DD681273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34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9A5AF0-89B2-4409-96C5-136042223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2E344E-E844-4EED-B834-0ECD05D1E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3DF72-B793-4EE6-ABE9-C977141E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275F7B-3BDD-4E0E-A922-77CEAACB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7E09D-8F08-4C91-B015-3A62ABB0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4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968B6-F9C6-41F5-814E-171EC23C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629BEA-983D-4FF9-8B22-D1EE76B8A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1CF17-B18B-4EBE-8E24-A39D652F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19B293-6E2C-48B6-A3CA-8ED523BF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60046-7B0B-4527-BE08-BAE70B73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1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BAF81-5A72-4BEE-A0B5-2491218A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0A5715-6396-4F6E-97A3-CDE3138E1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FB8B1-8B8E-4B2B-87F1-35B4676F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F03B3-47DC-4F9A-95C4-5229D20B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C03D8-3C2D-4A0F-96B7-7875F6E5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4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61FC7-24F0-4B41-9258-65C2D89A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B809EA-C66D-4E2F-810B-A66711977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9D9754-E4B6-42D0-980B-EA4F59F0D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F39EAD-8A69-4B08-A049-83419AA7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6309F8-9E43-4412-8187-8E615BFE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EAEA8B-2231-4C28-A667-651110BB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1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74370-D7F5-4594-910C-958AE6C0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4FC85-DB8A-4D72-AE69-879793DFE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DCABEB-BA37-4689-9F30-E7AF9C368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0D8182-AC18-459E-A7E3-997372E1A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6EBEAC-B632-4B8B-A80C-54BA19269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78028A-DCE7-47CD-B90C-01FE9A3F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CDDFE5-C08B-43E2-BCF2-A9DC9787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540123-CD57-4031-AEBA-D67C2A64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78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F8F6E-B0D3-4F8C-9FB2-FEB5CBC6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E55ED1-E680-4315-BC91-1DFD4165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47FF88-EF0A-4C86-BEA0-7B12B588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5DC851-AD1F-4DAC-8058-1AC417B2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97ABBE-2494-4E57-BCFE-D3A3A52A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D9CDA3-879F-46F2-B6DB-D2D6AE9BF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8770B8-5254-4342-BFAB-4F2F7394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09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1FBDE-9D7D-47CD-B2D7-A00D5273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E9AAB-48DB-47A2-B20D-696E775B0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D154B5-1154-4C82-B228-B6130854C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7124F5-86C9-4FB7-A5C9-6E117CE8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DE9414-ECE6-44C1-B6B2-9968A3D4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4AA2D-DDD7-4BEB-9C30-CAA2A9C4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28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F2FAB-635E-4CAF-88C3-6E558F0A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A9EAC0-3A07-487D-92F9-8F555753A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DC84D2-0BF6-4E9B-90D9-D48D421B0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E69596-CB49-4218-8777-0CAC0D09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F1C19B-6853-4F45-AEA8-A1EC3D25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E5A61-6A49-4AED-9FDD-46D2F38F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91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B483A6-9FA0-4B21-8408-090E5DEB8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A7F499-F727-4DE2-B201-85992AA2C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3B74D-3974-4808-B8CA-51FE0F9C9B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A56F0-85A7-42C5-888F-A17618727442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BFC36A-E690-4B9A-97EE-28E6989A1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87AD8-C413-4610-8D1C-75FD237A9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39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F90D26-A909-4023-9D1C-083FB039F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5450"/>
            <a:ext cx="12192000" cy="346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01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>
            <a:extLst>
              <a:ext uri="{FF2B5EF4-FFF2-40B4-BE49-F238E27FC236}">
                <a16:creationId xmlns:a16="http://schemas.microsoft.com/office/drawing/2014/main" id="{74E583B3-2257-46D2-999F-D3E864F4D05C}"/>
              </a:ext>
            </a:extLst>
          </p:cNvPr>
          <p:cNvGrpSpPr/>
          <p:nvPr/>
        </p:nvGrpSpPr>
        <p:grpSpPr>
          <a:xfrm>
            <a:off x="549725" y="616650"/>
            <a:ext cx="11092550" cy="5624700"/>
            <a:chOff x="1001339" y="400995"/>
            <a:chExt cx="11092550" cy="562470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B699A61-1DF9-4F24-85C9-F0BB5BCE96CA}"/>
                </a:ext>
              </a:extLst>
            </p:cNvPr>
            <p:cNvSpPr txBox="1"/>
            <p:nvPr/>
          </p:nvSpPr>
          <p:spPr>
            <a:xfrm>
              <a:off x="11340955" y="4591579"/>
              <a:ext cx="752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+</a:t>
              </a:r>
              <a:endParaRPr lang="ko-KR" altLang="en-US" sz="2200" dirty="0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EA96FB8E-8D73-4EB1-9CD4-05B4EB3C5C34}"/>
                </a:ext>
              </a:extLst>
            </p:cNvPr>
            <p:cNvGrpSpPr/>
            <p:nvPr/>
          </p:nvGrpSpPr>
          <p:grpSpPr>
            <a:xfrm>
              <a:off x="1001339" y="400995"/>
              <a:ext cx="10716083" cy="5624700"/>
              <a:chOff x="1034906" y="400995"/>
              <a:chExt cx="10716083" cy="5624700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F77D2E7-5964-4865-AE29-72F17D1C5E42}"/>
                  </a:ext>
                </a:extLst>
              </p:cNvPr>
              <p:cNvSpPr/>
              <p:nvPr/>
            </p:nvSpPr>
            <p:spPr>
              <a:xfrm>
                <a:off x="7714386" y="2472242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*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441FAF5C-FD9D-40E2-B87A-011DB08EE3A9}"/>
                  </a:ext>
                </a:extLst>
              </p:cNvPr>
              <p:cNvSpPr/>
              <p:nvPr/>
            </p:nvSpPr>
            <p:spPr>
              <a:xfrm>
                <a:off x="8836987" y="2459970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*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8D08A8C2-480E-4A9E-A5C5-CA056403B190}"/>
                  </a:ext>
                </a:extLst>
              </p:cNvPr>
              <p:cNvSpPr/>
              <p:nvPr/>
            </p:nvSpPr>
            <p:spPr>
              <a:xfrm>
                <a:off x="9959588" y="2472242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*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1698EBF8-2D14-46C4-9DCA-8DDD24B02118}"/>
                  </a:ext>
                </a:extLst>
              </p:cNvPr>
              <p:cNvSpPr/>
              <p:nvPr/>
            </p:nvSpPr>
            <p:spPr>
              <a:xfrm>
                <a:off x="2276934" y="2932211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*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ED14AACF-3886-47F3-9C96-A32754728542}"/>
                  </a:ext>
                </a:extLst>
              </p:cNvPr>
              <p:cNvSpPr/>
              <p:nvPr/>
            </p:nvSpPr>
            <p:spPr>
              <a:xfrm flipV="1">
                <a:off x="2205267" y="3381595"/>
                <a:ext cx="752934" cy="4571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076D48DC-20AD-4EBD-B6A6-A861C17890C4}"/>
                  </a:ext>
                </a:extLst>
              </p:cNvPr>
              <p:cNvSpPr/>
              <p:nvPr/>
            </p:nvSpPr>
            <p:spPr>
              <a:xfrm flipV="1">
                <a:off x="1040033" y="3383281"/>
                <a:ext cx="752934" cy="4571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ECB30F1D-7F49-4D7A-B581-7F889632E6BF}"/>
                  </a:ext>
                </a:extLst>
              </p:cNvPr>
              <p:cNvSpPr/>
              <p:nvPr/>
            </p:nvSpPr>
            <p:spPr>
              <a:xfrm>
                <a:off x="3442168" y="2920783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*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5380EA60-78FB-4DC2-A3CB-C78EF6D69269}"/>
                  </a:ext>
                </a:extLst>
              </p:cNvPr>
              <p:cNvSpPr/>
              <p:nvPr/>
            </p:nvSpPr>
            <p:spPr>
              <a:xfrm flipV="1">
                <a:off x="3370501" y="3370167"/>
                <a:ext cx="752934" cy="4571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6CA9E275-DA52-425E-812E-2500924EF61B}"/>
                  </a:ext>
                </a:extLst>
              </p:cNvPr>
              <p:cNvSpPr/>
              <p:nvPr/>
            </p:nvSpPr>
            <p:spPr>
              <a:xfrm>
                <a:off x="4464068" y="2920783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*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18D028C8-C5B1-4145-B495-AF6DDE8B809F}"/>
                  </a:ext>
                </a:extLst>
              </p:cNvPr>
              <p:cNvSpPr/>
              <p:nvPr/>
            </p:nvSpPr>
            <p:spPr>
              <a:xfrm flipV="1">
                <a:off x="4392401" y="3370167"/>
                <a:ext cx="752934" cy="4571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DC06E13C-69F7-4ECD-97D1-6D3B03EBD861}"/>
                  </a:ext>
                </a:extLst>
              </p:cNvPr>
              <p:cNvSpPr/>
              <p:nvPr/>
            </p:nvSpPr>
            <p:spPr>
              <a:xfrm>
                <a:off x="5557635" y="2920783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A5582159-06A4-4135-8F17-2A2E0B9E116C}"/>
                  </a:ext>
                </a:extLst>
              </p:cNvPr>
              <p:cNvSpPr/>
              <p:nvPr/>
            </p:nvSpPr>
            <p:spPr>
              <a:xfrm flipV="1">
                <a:off x="5485968" y="3370167"/>
                <a:ext cx="752934" cy="4571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865ED8C-83DE-4D95-BE7B-6FE02C434B99}"/>
                  </a:ext>
                </a:extLst>
              </p:cNvPr>
              <p:cNvSpPr/>
              <p:nvPr/>
            </p:nvSpPr>
            <p:spPr>
              <a:xfrm>
                <a:off x="7714386" y="2909355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C5E47AC0-A072-4A6B-AA56-1E3719B2DA7C}"/>
                  </a:ext>
                </a:extLst>
              </p:cNvPr>
              <p:cNvSpPr/>
              <p:nvPr/>
            </p:nvSpPr>
            <p:spPr>
              <a:xfrm flipV="1">
                <a:off x="7642719" y="3358739"/>
                <a:ext cx="752934" cy="4571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9CBE01A4-B747-47B6-A31E-3283567B46A6}"/>
                  </a:ext>
                </a:extLst>
              </p:cNvPr>
              <p:cNvSpPr/>
              <p:nvPr/>
            </p:nvSpPr>
            <p:spPr>
              <a:xfrm>
                <a:off x="8830241" y="2909355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2674533B-6144-49B4-9F64-044C3277FA06}"/>
                  </a:ext>
                </a:extLst>
              </p:cNvPr>
              <p:cNvSpPr/>
              <p:nvPr/>
            </p:nvSpPr>
            <p:spPr>
              <a:xfrm flipV="1">
                <a:off x="8758574" y="3358739"/>
                <a:ext cx="752934" cy="4571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83C0E39B-9B74-44EF-A412-BC4656D0A6EE}"/>
                  </a:ext>
                </a:extLst>
              </p:cNvPr>
              <p:cNvSpPr/>
              <p:nvPr/>
            </p:nvSpPr>
            <p:spPr>
              <a:xfrm>
                <a:off x="9946096" y="2909355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BF3370E8-15B3-4472-9853-B11AB6C81AE7}"/>
                  </a:ext>
                </a:extLst>
              </p:cNvPr>
              <p:cNvSpPr/>
              <p:nvPr/>
            </p:nvSpPr>
            <p:spPr>
              <a:xfrm flipV="1">
                <a:off x="9874429" y="3358739"/>
                <a:ext cx="752934" cy="4571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58911D37-7345-498F-8678-84C5C96D127E}"/>
                  </a:ext>
                </a:extLst>
              </p:cNvPr>
              <p:cNvSpPr/>
              <p:nvPr/>
            </p:nvSpPr>
            <p:spPr>
              <a:xfrm>
                <a:off x="11069722" y="2920783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1B1ED3F7-1617-4ECC-A4D3-681372A95603}"/>
                  </a:ext>
                </a:extLst>
              </p:cNvPr>
              <p:cNvSpPr/>
              <p:nvPr/>
            </p:nvSpPr>
            <p:spPr>
              <a:xfrm flipV="1">
                <a:off x="10998055" y="3370167"/>
                <a:ext cx="752934" cy="4571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C92D18F-7C65-461C-AF33-57E20BEDC23E}"/>
                  </a:ext>
                </a:extLst>
              </p:cNvPr>
              <p:cNvSpPr txBox="1"/>
              <p:nvPr/>
            </p:nvSpPr>
            <p:spPr>
              <a:xfrm>
                <a:off x="1040033" y="1047750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A</a:t>
                </a:r>
                <a:endParaRPr lang="ko-KR" altLang="en-US" sz="22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348DBC-F123-40D4-B9E6-C5791C5D616D}"/>
                  </a:ext>
                </a:extLst>
              </p:cNvPr>
              <p:cNvSpPr txBox="1"/>
              <p:nvPr/>
            </p:nvSpPr>
            <p:spPr>
              <a:xfrm>
                <a:off x="2205267" y="1047749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*</a:t>
                </a:r>
                <a:endParaRPr lang="ko-KR" altLang="en-US" sz="22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7CAC6FD-4A57-4AEC-B45D-2193C8B9733E}"/>
                  </a:ext>
                </a:extLst>
              </p:cNvPr>
              <p:cNvSpPr txBox="1"/>
              <p:nvPr/>
            </p:nvSpPr>
            <p:spPr>
              <a:xfrm>
                <a:off x="3442168" y="1047749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B</a:t>
                </a:r>
                <a:endParaRPr lang="ko-KR" altLang="en-US" sz="2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BE6AC1C-C347-4C9B-AC48-E96F739C8E79}"/>
                  </a:ext>
                </a:extLst>
              </p:cNvPr>
              <p:cNvSpPr txBox="1"/>
              <p:nvPr/>
            </p:nvSpPr>
            <p:spPr>
              <a:xfrm>
                <a:off x="4392401" y="1047748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+</a:t>
                </a:r>
                <a:endParaRPr lang="ko-KR" altLang="en-US" sz="220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030F05-D239-427B-A148-A15971CB3DFF}"/>
                  </a:ext>
                </a:extLst>
              </p:cNvPr>
              <p:cNvSpPr txBox="1"/>
              <p:nvPr/>
            </p:nvSpPr>
            <p:spPr>
              <a:xfrm>
                <a:off x="6624273" y="1047747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C</a:t>
                </a:r>
                <a:endParaRPr lang="ko-KR" altLang="en-US" sz="2200" dirty="0"/>
              </a:p>
            </p:txBody>
          </p:sp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C7BFE54D-F1DB-4F26-8E0C-50B99A32F172}"/>
                  </a:ext>
                </a:extLst>
              </p:cNvPr>
              <p:cNvSpPr/>
              <p:nvPr/>
            </p:nvSpPr>
            <p:spPr>
              <a:xfrm>
                <a:off x="6624273" y="2920783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ADD32831-A51D-4E97-9255-05316B0EE944}"/>
                  </a:ext>
                </a:extLst>
              </p:cNvPr>
              <p:cNvSpPr/>
              <p:nvPr/>
            </p:nvSpPr>
            <p:spPr>
              <a:xfrm flipV="1">
                <a:off x="6552606" y="3370167"/>
                <a:ext cx="752934" cy="4571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7B3AD8C-CC0E-4ED9-9AE5-55D44A3F7788}"/>
                  </a:ext>
                </a:extLst>
              </p:cNvPr>
              <p:cNvSpPr txBox="1"/>
              <p:nvPr/>
            </p:nvSpPr>
            <p:spPr>
              <a:xfrm>
                <a:off x="7714386" y="1047746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*</a:t>
                </a:r>
                <a:endParaRPr lang="ko-KR" altLang="en-US" sz="22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C9114B-2DFD-4F0F-B47D-92441CAD2102}"/>
                  </a:ext>
                </a:extLst>
              </p:cNvPr>
              <p:cNvSpPr txBox="1"/>
              <p:nvPr/>
            </p:nvSpPr>
            <p:spPr>
              <a:xfrm>
                <a:off x="8836987" y="1047746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D</a:t>
                </a:r>
                <a:endParaRPr lang="ko-KR" altLang="en-US" sz="22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235A22-736C-404D-BE4C-C659F0F56551}"/>
                  </a:ext>
                </a:extLst>
              </p:cNvPr>
              <p:cNvSpPr txBox="1"/>
              <p:nvPr/>
            </p:nvSpPr>
            <p:spPr>
              <a:xfrm>
                <a:off x="4931548" y="400995"/>
                <a:ext cx="232890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A*B+C*D</a:t>
                </a:r>
                <a:endParaRPr lang="ko-KR" altLang="en-US" sz="22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11103A1-6F61-4C92-87C8-764BCCE6ABDC}"/>
                  </a:ext>
                </a:extLst>
              </p:cNvPr>
              <p:cNvSpPr txBox="1"/>
              <p:nvPr/>
            </p:nvSpPr>
            <p:spPr>
              <a:xfrm>
                <a:off x="1034906" y="4591584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A</a:t>
                </a:r>
                <a:endParaRPr lang="ko-KR" altLang="en-US" sz="2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E18899A-23B3-4373-A4CB-4033F5FBA566}"/>
                  </a:ext>
                </a:extLst>
              </p:cNvPr>
              <p:cNvSpPr txBox="1"/>
              <p:nvPr/>
            </p:nvSpPr>
            <p:spPr>
              <a:xfrm>
                <a:off x="3437041" y="4591583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B</a:t>
                </a:r>
                <a:endParaRPr lang="ko-KR" altLang="en-US" sz="22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2FD42B4-5FF1-437F-A6E1-5FBF504CE7DB}"/>
                  </a:ext>
                </a:extLst>
              </p:cNvPr>
              <p:cNvSpPr txBox="1"/>
              <p:nvPr/>
            </p:nvSpPr>
            <p:spPr>
              <a:xfrm>
                <a:off x="5485968" y="4591580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*</a:t>
                </a:r>
                <a:endParaRPr lang="ko-KR" altLang="en-US" sz="22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F0C1D47-018D-4A2D-BEF7-A7D9EDD0DCFC}"/>
                  </a:ext>
                </a:extLst>
              </p:cNvPr>
              <p:cNvSpPr txBox="1"/>
              <p:nvPr/>
            </p:nvSpPr>
            <p:spPr>
              <a:xfrm>
                <a:off x="6619146" y="4591581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C</a:t>
                </a:r>
                <a:endParaRPr lang="ko-KR" altLang="en-US" sz="22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18439FC-AFE3-4AA0-9389-0DC84B94A477}"/>
                  </a:ext>
                </a:extLst>
              </p:cNvPr>
              <p:cNvSpPr txBox="1"/>
              <p:nvPr/>
            </p:nvSpPr>
            <p:spPr>
              <a:xfrm>
                <a:off x="10411174" y="4591580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*</a:t>
                </a:r>
                <a:endParaRPr lang="ko-KR" altLang="en-US" sz="22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E22318E-2EC1-4B81-95C8-6CCC19EECC37}"/>
                  </a:ext>
                </a:extLst>
              </p:cNvPr>
              <p:cNvSpPr txBox="1"/>
              <p:nvPr/>
            </p:nvSpPr>
            <p:spPr>
              <a:xfrm>
                <a:off x="8831860" y="4591580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D</a:t>
                </a:r>
                <a:endParaRPr lang="ko-KR" altLang="en-US" sz="2200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F6578C3-311B-487D-89A8-CFD12823F2C7}"/>
                  </a:ext>
                </a:extLst>
              </p:cNvPr>
              <p:cNvSpPr txBox="1"/>
              <p:nvPr/>
            </p:nvSpPr>
            <p:spPr>
              <a:xfrm>
                <a:off x="4904970" y="5594808"/>
                <a:ext cx="232890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AB*CD*+</a:t>
                </a:r>
                <a:endParaRPr lang="ko-KR" altLang="en-US" sz="2200" dirty="0"/>
              </a:p>
            </p:txBody>
          </p: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76B47EC4-D84C-4DB0-A213-BBA199FE48AD}"/>
                  </a:ext>
                </a:extLst>
              </p:cNvPr>
              <p:cNvCxnSpPr>
                <a:stCxn id="26" idx="2"/>
                <a:endCxn id="4" idx="0"/>
              </p:cNvCxnSpPr>
              <p:nvPr/>
            </p:nvCxnSpPr>
            <p:spPr>
              <a:xfrm>
                <a:off x="2581734" y="1478636"/>
                <a:ext cx="0" cy="145357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786102C3-0FC5-48BF-8076-47FC768E14D9}"/>
                  </a:ext>
                </a:extLst>
              </p:cNvPr>
              <p:cNvCxnSpPr>
                <a:stCxn id="28" idx="2"/>
                <a:endCxn id="11" idx="0"/>
              </p:cNvCxnSpPr>
              <p:nvPr/>
            </p:nvCxnSpPr>
            <p:spPr>
              <a:xfrm>
                <a:off x="4768868" y="1478635"/>
                <a:ext cx="1093567" cy="144214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1B17EFD0-462B-4AC7-A054-4236C7ECC7DF}"/>
                  </a:ext>
                </a:extLst>
              </p:cNvPr>
              <p:cNvCxnSpPr>
                <a:stCxn id="34" idx="2"/>
                <a:endCxn id="21" idx="0"/>
              </p:cNvCxnSpPr>
              <p:nvPr/>
            </p:nvCxnSpPr>
            <p:spPr>
              <a:xfrm flipH="1">
                <a:off x="8019186" y="1478633"/>
                <a:ext cx="71667" cy="993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99F4FD49-6F71-4F4C-BE16-6C8EC7993FEE}"/>
                  </a:ext>
                </a:extLst>
              </p:cNvPr>
              <p:cNvCxnSpPr>
                <a:stCxn id="9" idx="3"/>
                <a:endCxn id="40" idx="0"/>
              </p:cNvCxnSpPr>
              <p:nvPr/>
            </p:nvCxnSpPr>
            <p:spPr>
              <a:xfrm>
                <a:off x="5073668" y="3145054"/>
                <a:ext cx="788767" cy="144652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CDE73B50-7C26-44CD-B719-CBE685BDC34B}"/>
                  </a:ext>
                </a:extLst>
              </p:cNvPr>
              <p:cNvCxnSpPr>
                <a:cxnSpLocks/>
                <a:stCxn id="23" idx="3"/>
                <a:endCxn id="42" idx="0"/>
              </p:cNvCxnSpPr>
              <p:nvPr/>
            </p:nvCxnSpPr>
            <p:spPr>
              <a:xfrm>
                <a:off x="10569188" y="2696513"/>
                <a:ext cx="218453" cy="189506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79FE9672-AB6D-447A-9A0E-CA70108CC679}"/>
                  </a:ext>
                </a:extLst>
              </p:cNvPr>
              <p:cNvCxnSpPr>
                <a:stCxn id="19" idx="3"/>
                <a:endCxn id="44" idx="0"/>
              </p:cNvCxnSpPr>
              <p:nvPr/>
            </p:nvCxnSpPr>
            <p:spPr>
              <a:xfrm>
                <a:off x="11679322" y="3145054"/>
                <a:ext cx="38100" cy="144652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6603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>
            <a:extLst>
              <a:ext uri="{FF2B5EF4-FFF2-40B4-BE49-F238E27FC236}">
                <a16:creationId xmlns:a16="http://schemas.microsoft.com/office/drawing/2014/main" id="{B73A8047-06F0-4DF6-9745-6915F3014152}"/>
              </a:ext>
            </a:extLst>
          </p:cNvPr>
          <p:cNvGrpSpPr/>
          <p:nvPr/>
        </p:nvGrpSpPr>
        <p:grpSpPr>
          <a:xfrm>
            <a:off x="1973864" y="1376209"/>
            <a:ext cx="8244272" cy="4105582"/>
            <a:chOff x="3545232" y="361950"/>
            <a:chExt cx="7001644" cy="3258163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7C0ED31-FB14-4FBF-98B5-BA893835167B}"/>
                </a:ext>
              </a:extLst>
            </p:cNvPr>
            <p:cNvSpPr/>
            <p:nvPr/>
          </p:nvSpPr>
          <p:spPr>
            <a:xfrm>
              <a:off x="6884551" y="2225397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D2F91E9-BF25-4C77-B040-8770D9DC13B9}"/>
                </a:ext>
              </a:extLst>
            </p:cNvPr>
            <p:cNvSpPr/>
            <p:nvPr/>
          </p:nvSpPr>
          <p:spPr>
            <a:xfrm>
              <a:off x="8351806" y="2675625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FB83C834-D295-40CA-96A4-C41A6F7DB184}"/>
                </a:ext>
              </a:extLst>
            </p:cNvPr>
            <p:cNvSpPr/>
            <p:nvPr/>
          </p:nvSpPr>
          <p:spPr>
            <a:xfrm>
              <a:off x="8345060" y="3125010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FBE68AF4-705A-441B-9FB5-787D418FE625}"/>
                </a:ext>
              </a:extLst>
            </p:cNvPr>
            <p:cNvSpPr/>
            <p:nvPr/>
          </p:nvSpPr>
          <p:spPr>
            <a:xfrm flipV="1">
              <a:off x="8273393" y="3574394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449D423-0520-4DAE-AEDC-538583F2C939}"/>
                </a:ext>
              </a:extLst>
            </p:cNvPr>
            <p:cNvSpPr/>
            <p:nvPr/>
          </p:nvSpPr>
          <p:spPr>
            <a:xfrm>
              <a:off x="9697610" y="3125010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64653C26-F6B3-4319-868C-90B3E8F02280}"/>
                </a:ext>
              </a:extLst>
            </p:cNvPr>
            <p:cNvSpPr/>
            <p:nvPr/>
          </p:nvSpPr>
          <p:spPr>
            <a:xfrm flipV="1">
              <a:off x="9625943" y="3574394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607AC5A-8F7B-47A3-9215-97275A53832B}"/>
                </a:ext>
              </a:extLst>
            </p:cNvPr>
            <p:cNvSpPr/>
            <p:nvPr/>
          </p:nvSpPr>
          <p:spPr>
            <a:xfrm>
              <a:off x="6877805" y="2673938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A83F81A-5A70-4D1B-9B7D-C4380AAAD455}"/>
                </a:ext>
              </a:extLst>
            </p:cNvPr>
            <p:cNvSpPr/>
            <p:nvPr/>
          </p:nvSpPr>
          <p:spPr>
            <a:xfrm>
              <a:off x="6884551" y="3125010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FD42907-8231-4545-BE3C-15232ABF057B}"/>
                </a:ext>
              </a:extLst>
            </p:cNvPr>
            <p:cNvSpPr/>
            <p:nvPr/>
          </p:nvSpPr>
          <p:spPr>
            <a:xfrm flipV="1">
              <a:off x="6812884" y="3574394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14B7E95-33E2-4F45-8E5B-403BE19A7225}"/>
                </a:ext>
              </a:extLst>
            </p:cNvPr>
            <p:cNvSpPr/>
            <p:nvPr/>
          </p:nvSpPr>
          <p:spPr>
            <a:xfrm>
              <a:off x="5410550" y="2671407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0A3DD69-04A0-4886-B65B-0B62B8AEB386}"/>
                </a:ext>
              </a:extLst>
            </p:cNvPr>
            <p:cNvSpPr/>
            <p:nvPr/>
          </p:nvSpPr>
          <p:spPr>
            <a:xfrm>
              <a:off x="5417296" y="3122479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44C3C10-0E8E-446C-B5C4-AED2CBF8CE7C}"/>
                </a:ext>
              </a:extLst>
            </p:cNvPr>
            <p:cNvSpPr/>
            <p:nvPr/>
          </p:nvSpPr>
          <p:spPr>
            <a:xfrm flipV="1">
              <a:off x="5345629" y="3571863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BBAA1C77-A0E2-4881-ADBD-1E6EEFE47AEF}"/>
                </a:ext>
              </a:extLst>
            </p:cNvPr>
            <p:cNvSpPr/>
            <p:nvPr/>
          </p:nvSpPr>
          <p:spPr>
            <a:xfrm>
              <a:off x="3932137" y="3122479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9099065F-079A-45A4-9F5E-2013A0C40A56}"/>
                </a:ext>
              </a:extLst>
            </p:cNvPr>
            <p:cNvSpPr/>
            <p:nvPr/>
          </p:nvSpPr>
          <p:spPr>
            <a:xfrm flipV="1">
              <a:off x="3860470" y="3571863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4E0DB2F7-1EE9-4C08-B0CF-0A25B16E17E4}"/>
                </a:ext>
              </a:extLst>
            </p:cNvPr>
            <p:cNvCxnSpPr>
              <a:endCxn id="17" idx="0"/>
            </p:cNvCxnSpPr>
            <p:nvPr/>
          </p:nvCxnSpPr>
          <p:spPr>
            <a:xfrm>
              <a:off x="4229100" y="1600200"/>
              <a:ext cx="7837" cy="152227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5DBCB6D1-EDE9-4344-AEE4-BA586C680E18}"/>
                </a:ext>
              </a:extLst>
            </p:cNvPr>
            <p:cNvCxnSpPr>
              <a:cxnSpLocks/>
            </p:cNvCxnSpPr>
            <p:nvPr/>
          </p:nvCxnSpPr>
          <p:spPr>
            <a:xfrm>
              <a:off x="5733851" y="1600200"/>
              <a:ext cx="0" cy="107542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EA12F1C3-AFC7-47F9-8C3E-19775918F8D5}"/>
                </a:ext>
              </a:extLst>
            </p:cNvPr>
            <p:cNvCxnSpPr>
              <a:cxnSpLocks/>
            </p:cNvCxnSpPr>
            <p:nvPr/>
          </p:nvCxnSpPr>
          <p:spPr>
            <a:xfrm>
              <a:off x="7182605" y="1600200"/>
              <a:ext cx="0" cy="62351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B4969B0-C6F3-4750-A4F7-6A11220F4226}"/>
                </a:ext>
              </a:extLst>
            </p:cNvPr>
            <p:cNvCxnSpPr>
              <a:cxnSpLocks/>
            </p:cNvCxnSpPr>
            <p:nvPr/>
          </p:nvCxnSpPr>
          <p:spPr>
            <a:xfrm>
              <a:off x="8664443" y="1600200"/>
              <a:ext cx="0" cy="107289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2423B74A-6379-4764-ABFD-B4E702AE0B90}"/>
                </a:ext>
              </a:extLst>
            </p:cNvPr>
            <p:cNvCxnSpPr/>
            <p:nvPr/>
          </p:nvCxnSpPr>
          <p:spPr>
            <a:xfrm>
              <a:off x="9973259" y="1600200"/>
              <a:ext cx="7837" cy="152227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8381B42-B707-4EE2-9E4E-A707A9B05906}"/>
                </a:ext>
              </a:extLst>
            </p:cNvPr>
            <p:cNvSpPr txBox="1"/>
            <p:nvPr/>
          </p:nvSpPr>
          <p:spPr>
            <a:xfrm>
              <a:off x="4055586" y="1230447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C0357F3-92BA-41B8-9BF5-3453DB94660D}"/>
                </a:ext>
              </a:extLst>
            </p:cNvPr>
            <p:cNvSpPr txBox="1"/>
            <p:nvPr/>
          </p:nvSpPr>
          <p:spPr>
            <a:xfrm>
              <a:off x="5537423" y="1230447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625CFE-0F55-48F9-8D0A-A1C4BB2F23CB}"/>
                </a:ext>
              </a:extLst>
            </p:cNvPr>
            <p:cNvSpPr txBox="1"/>
            <p:nvPr/>
          </p:nvSpPr>
          <p:spPr>
            <a:xfrm>
              <a:off x="7008000" y="1235649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0327098-D74D-4799-A97F-699CBB0B7B43}"/>
                </a:ext>
              </a:extLst>
            </p:cNvPr>
            <p:cNvSpPr txBox="1"/>
            <p:nvPr/>
          </p:nvSpPr>
          <p:spPr>
            <a:xfrm>
              <a:off x="8472923" y="1230447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*</a:t>
              </a:r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692DF4-A1C3-4935-863E-44F77DFF9AD1}"/>
                </a:ext>
              </a:extLst>
            </p:cNvPr>
            <p:cNvSpPr txBox="1"/>
            <p:nvPr/>
          </p:nvSpPr>
          <p:spPr>
            <a:xfrm>
              <a:off x="9805385" y="1228759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+</a:t>
              </a:r>
              <a:endParaRPr lang="ko-KR" altLang="en-US" dirty="0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68759B8-C640-4642-B685-B06BEF8EDA9A}"/>
                </a:ext>
              </a:extLst>
            </p:cNvPr>
            <p:cNvCxnSpPr>
              <a:cxnSpLocks/>
            </p:cNvCxnSpPr>
            <p:nvPr/>
          </p:nvCxnSpPr>
          <p:spPr>
            <a:xfrm>
              <a:off x="4541737" y="361950"/>
              <a:ext cx="5011462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CDDCC12-CDBC-42B0-98EF-628778503EBC}"/>
                </a:ext>
              </a:extLst>
            </p:cNvPr>
            <p:cNvSpPr txBox="1"/>
            <p:nvPr/>
          </p:nvSpPr>
          <p:spPr>
            <a:xfrm>
              <a:off x="5143500" y="533400"/>
              <a:ext cx="3882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Left</a:t>
              </a:r>
              <a:r>
                <a:rPr lang="ko-KR" altLang="en-US" dirty="0"/>
                <a:t> </a:t>
              </a:r>
              <a:r>
                <a:rPr lang="en-US" altLang="ko-KR" dirty="0"/>
                <a:t>to</a:t>
              </a:r>
              <a:r>
                <a:rPr lang="ko-KR" altLang="en-US" dirty="0"/>
                <a:t> </a:t>
              </a:r>
              <a:r>
                <a:rPr lang="en-US" altLang="ko-KR" dirty="0"/>
                <a:t>Right</a:t>
              </a:r>
              <a:r>
                <a:rPr lang="ko-KR" altLang="en-US" dirty="0"/>
                <a:t> </a:t>
              </a:r>
              <a:r>
                <a:rPr lang="en-US" altLang="ko-KR" dirty="0"/>
                <a:t>Evaluation</a:t>
              </a:r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9C69A31-DB10-4651-ABB1-DCB7B59E2920}"/>
                </a:ext>
              </a:extLst>
            </p:cNvPr>
            <p:cNvSpPr txBox="1"/>
            <p:nvPr/>
          </p:nvSpPr>
          <p:spPr>
            <a:xfrm>
              <a:off x="3545232" y="2039044"/>
              <a:ext cx="715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push</a:t>
              </a:r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4D05871-B0F0-47EC-AD5B-6178365891A4}"/>
                </a:ext>
              </a:extLst>
            </p:cNvPr>
            <p:cNvSpPr txBox="1"/>
            <p:nvPr/>
          </p:nvSpPr>
          <p:spPr>
            <a:xfrm>
              <a:off x="5049475" y="1885813"/>
              <a:ext cx="715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push</a:t>
              </a:r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70DF08E-54D9-4362-9B58-747C19A8A2A8}"/>
                </a:ext>
              </a:extLst>
            </p:cNvPr>
            <p:cNvSpPr txBox="1"/>
            <p:nvPr/>
          </p:nvSpPr>
          <p:spPr>
            <a:xfrm>
              <a:off x="6459830" y="1678723"/>
              <a:ext cx="715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push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580940B-B0A6-4720-8EAE-E54164E0F298}"/>
                </a:ext>
              </a:extLst>
            </p:cNvPr>
            <p:cNvSpPr txBox="1"/>
            <p:nvPr/>
          </p:nvSpPr>
          <p:spPr>
            <a:xfrm>
              <a:off x="7473391" y="1773482"/>
              <a:ext cx="1762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Pop twice and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C34C19F-9C55-4199-9F9E-0FE3B1194C09}"/>
                </a:ext>
              </a:extLst>
            </p:cNvPr>
            <p:cNvSpPr txBox="1"/>
            <p:nvPr/>
          </p:nvSpPr>
          <p:spPr>
            <a:xfrm>
              <a:off x="7637720" y="2037149"/>
              <a:ext cx="12127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do math</a:t>
              </a:r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3AEF212-D267-4ED7-BA43-5F9773D490A0}"/>
                </a:ext>
              </a:extLst>
            </p:cNvPr>
            <p:cNvSpPr txBox="1"/>
            <p:nvPr/>
          </p:nvSpPr>
          <p:spPr>
            <a:xfrm>
              <a:off x="8784467" y="2121468"/>
              <a:ext cx="1762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Pop twice and</a:t>
              </a:r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C98C5C7-204C-4A4E-B5B1-1B91F0E90695}"/>
                </a:ext>
              </a:extLst>
            </p:cNvPr>
            <p:cNvSpPr txBox="1"/>
            <p:nvPr/>
          </p:nvSpPr>
          <p:spPr>
            <a:xfrm>
              <a:off x="8948796" y="2385135"/>
              <a:ext cx="12127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do math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8223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6B11BDF3-32D6-454D-8C68-597BB89185C8}"/>
              </a:ext>
            </a:extLst>
          </p:cNvPr>
          <p:cNvGrpSpPr/>
          <p:nvPr/>
        </p:nvGrpSpPr>
        <p:grpSpPr>
          <a:xfrm>
            <a:off x="2195476" y="1800985"/>
            <a:ext cx="7801047" cy="3256030"/>
            <a:chOff x="2282622" y="1929391"/>
            <a:chExt cx="6800993" cy="239725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BEE8C8A-4F4D-4148-AF02-51A6FD8F9152}"/>
                </a:ext>
              </a:extLst>
            </p:cNvPr>
            <p:cNvSpPr/>
            <p:nvPr/>
          </p:nvSpPr>
          <p:spPr>
            <a:xfrm>
              <a:off x="6389020" y="2931934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22CDD68E-F0C6-4A4A-B558-05A817F87B0E}"/>
                </a:ext>
              </a:extLst>
            </p:cNvPr>
            <p:cNvSpPr/>
            <p:nvPr/>
          </p:nvSpPr>
          <p:spPr>
            <a:xfrm>
              <a:off x="7437611" y="3374569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09707A3-D37D-4B03-8AA0-5F13AF9067A6}"/>
                </a:ext>
              </a:extLst>
            </p:cNvPr>
            <p:cNvSpPr/>
            <p:nvPr/>
          </p:nvSpPr>
          <p:spPr>
            <a:xfrm>
              <a:off x="7430865" y="3823954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180A8C0-3EF9-4856-9BA7-4A88B9FC973B}"/>
                </a:ext>
              </a:extLst>
            </p:cNvPr>
            <p:cNvSpPr/>
            <p:nvPr/>
          </p:nvSpPr>
          <p:spPr>
            <a:xfrm flipV="1">
              <a:off x="7359198" y="4273338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8270849-0095-49BC-A0C1-76614657C8DD}"/>
                </a:ext>
              </a:extLst>
            </p:cNvPr>
            <p:cNvSpPr/>
            <p:nvPr/>
          </p:nvSpPr>
          <p:spPr>
            <a:xfrm>
              <a:off x="8402348" y="3831547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7EAEEA4-9125-44EB-A84D-DE70663433EF}"/>
                </a:ext>
              </a:extLst>
            </p:cNvPr>
            <p:cNvSpPr/>
            <p:nvPr/>
          </p:nvSpPr>
          <p:spPr>
            <a:xfrm flipV="1">
              <a:off x="8330681" y="4280931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75A5BD0-BF0D-43D8-9D1E-57866295B642}"/>
                </a:ext>
              </a:extLst>
            </p:cNvPr>
            <p:cNvSpPr/>
            <p:nvPr/>
          </p:nvSpPr>
          <p:spPr>
            <a:xfrm>
              <a:off x="6382274" y="3380475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3F25D4C-4205-456C-A867-6C8E1ADE7ED0}"/>
                </a:ext>
              </a:extLst>
            </p:cNvPr>
            <p:cNvSpPr/>
            <p:nvPr/>
          </p:nvSpPr>
          <p:spPr>
            <a:xfrm>
              <a:off x="6389020" y="3831547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0A3735A-FE2A-40FF-A781-A615F87882CD}"/>
                </a:ext>
              </a:extLst>
            </p:cNvPr>
            <p:cNvSpPr/>
            <p:nvPr/>
          </p:nvSpPr>
          <p:spPr>
            <a:xfrm flipV="1">
              <a:off x="6317353" y="4280931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3756600-B786-4C2F-806C-2416FED71071}"/>
                </a:ext>
              </a:extLst>
            </p:cNvPr>
            <p:cNvSpPr/>
            <p:nvPr/>
          </p:nvSpPr>
          <p:spPr>
            <a:xfrm>
              <a:off x="3431585" y="3376257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717B0DFF-314A-4272-AE02-313A9AC0E290}"/>
                </a:ext>
              </a:extLst>
            </p:cNvPr>
            <p:cNvSpPr/>
            <p:nvPr/>
          </p:nvSpPr>
          <p:spPr>
            <a:xfrm>
              <a:off x="3438331" y="3827329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494235E-3EEC-495B-AEEE-60FC75F015D0}"/>
                </a:ext>
              </a:extLst>
            </p:cNvPr>
            <p:cNvSpPr/>
            <p:nvPr/>
          </p:nvSpPr>
          <p:spPr>
            <a:xfrm flipV="1">
              <a:off x="3366664" y="4276713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B307824-03AB-4A96-828E-191BB6863088}"/>
                </a:ext>
              </a:extLst>
            </p:cNvPr>
            <p:cNvSpPr/>
            <p:nvPr/>
          </p:nvSpPr>
          <p:spPr>
            <a:xfrm>
              <a:off x="2354289" y="3827329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363FED9-9622-4400-BFD2-554C948E0D9B}"/>
                </a:ext>
              </a:extLst>
            </p:cNvPr>
            <p:cNvSpPr/>
            <p:nvPr/>
          </p:nvSpPr>
          <p:spPr>
            <a:xfrm flipV="1">
              <a:off x="2282622" y="4276713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0FF3164-5002-4112-900E-3AC196E11636}"/>
                </a:ext>
              </a:extLst>
            </p:cNvPr>
            <p:cNvCxnSpPr>
              <a:endCxn id="16" idx="0"/>
            </p:cNvCxnSpPr>
            <p:nvPr/>
          </p:nvCxnSpPr>
          <p:spPr>
            <a:xfrm>
              <a:off x="2651252" y="2305050"/>
              <a:ext cx="7837" cy="152227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5EFC2FDA-7248-4458-8A2A-7D91F6A6B856}"/>
                </a:ext>
              </a:extLst>
            </p:cNvPr>
            <p:cNvCxnSpPr>
              <a:cxnSpLocks/>
            </p:cNvCxnSpPr>
            <p:nvPr/>
          </p:nvCxnSpPr>
          <p:spPr>
            <a:xfrm>
              <a:off x="3754886" y="2305050"/>
              <a:ext cx="0" cy="107542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B415FD8-E499-4FB6-A17E-1877B3E76955}"/>
                </a:ext>
              </a:extLst>
            </p:cNvPr>
            <p:cNvCxnSpPr>
              <a:cxnSpLocks/>
            </p:cNvCxnSpPr>
            <p:nvPr/>
          </p:nvCxnSpPr>
          <p:spPr>
            <a:xfrm>
              <a:off x="6687074" y="2306737"/>
              <a:ext cx="0" cy="62351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C9C1FC91-5C07-4944-8D14-A9DF0FAB8390}"/>
                </a:ext>
              </a:extLst>
            </p:cNvPr>
            <p:cNvCxnSpPr>
              <a:cxnSpLocks/>
            </p:cNvCxnSpPr>
            <p:nvPr/>
          </p:nvCxnSpPr>
          <p:spPr>
            <a:xfrm>
              <a:off x="7750248" y="2299144"/>
              <a:ext cx="0" cy="107289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D69ACEA-612C-4DCD-8691-FC0E9ABDC8FA}"/>
                </a:ext>
              </a:extLst>
            </p:cNvPr>
            <p:cNvCxnSpPr/>
            <p:nvPr/>
          </p:nvCxnSpPr>
          <p:spPr>
            <a:xfrm>
              <a:off x="8677997" y="2306737"/>
              <a:ext cx="7837" cy="152227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78F362-A969-48A7-A12E-813F22C0A5F9}"/>
                </a:ext>
              </a:extLst>
            </p:cNvPr>
            <p:cNvSpPr txBox="1"/>
            <p:nvPr/>
          </p:nvSpPr>
          <p:spPr>
            <a:xfrm>
              <a:off x="2477738" y="1935297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E028AB-5442-4F77-9C09-2C7BB13AE306}"/>
                </a:ext>
              </a:extLst>
            </p:cNvPr>
            <p:cNvSpPr txBox="1"/>
            <p:nvPr/>
          </p:nvSpPr>
          <p:spPr>
            <a:xfrm>
              <a:off x="3558458" y="1935297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9E167F-C135-46C4-8CFB-A45C265E7AAC}"/>
                </a:ext>
              </a:extLst>
            </p:cNvPr>
            <p:cNvSpPr txBox="1"/>
            <p:nvPr/>
          </p:nvSpPr>
          <p:spPr>
            <a:xfrm>
              <a:off x="6512469" y="1942186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2D3A02-575A-412F-9485-232251B30C1E}"/>
                </a:ext>
              </a:extLst>
            </p:cNvPr>
            <p:cNvSpPr txBox="1"/>
            <p:nvPr/>
          </p:nvSpPr>
          <p:spPr>
            <a:xfrm>
              <a:off x="7558728" y="1929391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+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F69E14-970C-44EB-98BF-6224B2DC0B86}"/>
                </a:ext>
              </a:extLst>
            </p:cNvPr>
            <p:cNvSpPr txBox="1"/>
            <p:nvPr/>
          </p:nvSpPr>
          <p:spPr>
            <a:xfrm>
              <a:off x="8510123" y="1935296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/</a:t>
              </a:r>
              <a:endParaRPr lang="ko-KR" altLang="en-US" dirty="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91CE5F0-69AD-4D50-AA60-ADC08306857D}"/>
                </a:ext>
              </a:extLst>
            </p:cNvPr>
            <p:cNvSpPr/>
            <p:nvPr/>
          </p:nvSpPr>
          <p:spPr>
            <a:xfrm>
              <a:off x="4432560" y="3824798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89D4AD9F-A2EB-48D0-AD4F-C54DBFC57A1E}"/>
                </a:ext>
              </a:extLst>
            </p:cNvPr>
            <p:cNvSpPr/>
            <p:nvPr/>
          </p:nvSpPr>
          <p:spPr>
            <a:xfrm flipV="1">
              <a:off x="4360893" y="4274182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77387B69-F16B-4FF4-99DE-548CD6489DC4}"/>
                </a:ext>
              </a:extLst>
            </p:cNvPr>
            <p:cNvCxnSpPr>
              <a:endCxn id="28" idx="0"/>
            </p:cNvCxnSpPr>
            <p:nvPr/>
          </p:nvCxnSpPr>
          <p:spPr>
            <a:xfrm>
              <a:off x="4729523" y="2302519"/>
              <a:ext cx="7837" cy="152227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987D20-D235-4D7E-B295-1341BDDE97F1}"/>
                </a:ext>
              </a:extLst>
            </p:cNvPr>
            <p:cNvSpPr txBox="1"/>
            <p:nvPr/>
          </p:nvSpPr>
          <p:spPr>
            <a:xfrm>
              <a:off x="4556009" y="1932766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+</a:t>
              </a:r>
              <a:endParaRPr lang="ko-KR" altLang="en-US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18D1B50-A147-4747-9EBE-709C564E63ED}"/>
                </a:ext>
              </a:extLst>
            </p:cNvPr>
            <p:cNvSpPr/>
            <p:nvPr/>
          </p:nvSpPr>
          <p:spPr>
            <a:xfrm>
              <a:off x="5417536" y="3375413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A4C7D35A-480E-4DAB-ABF4-2ABDAE49FFD4}"/>
                </a:ext>
              </a:extLst>
            </p:cNvPr>
            <p:cNvSpPr/>
            <p:nvPr/>
          </p:nvSpPr>
          <p:spPr>
            <a:xfrm>
              <a:off x="5410790" y="3824798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89BEA593-8305-4985-A677-97EA9FAA4C22}"/>
                </a:ext>
              </a:extLst>
            </p:cNvPr>
            <p:cNvSpPr/>
            <p:nvPr/>
          </p:nvSpPr>
          <p:spPr>
            <a:xfrm flipV="1">
              <a:off x="5339123" y="4274182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70E7B269-B995-4AA0-BA8B-1295B179CDF5}"/>
                </a:ext>
              </a:extLst>
            </p:cNvPr>
            <p:cNvCxnSpPr>
              <a:cxnSpLocks/>
            </p:cNvCxnSpPr>
            <p:nvPr/>
          </p:nvCxnSpPr>
          <p:spPr>
            <a:xfrm>
              <a:off x="5730173" y="2299988"/>
              <a:ext cx="0" cy="107289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58008B2-C01C-4B5E-9202-CD13245B61FA}"/>
                </a:ext>
              </a:extLst>
            </p:cNvPr>
            <p:cNvSpPr txBox="1"/>
            <p:nvPr/>
          </p:nvSpPr>
          <p:spPr>
            <a:xfrm>
              <a:off x="5538653" y="1930235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907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AFC16A79-4327-428E-BD2B-04107B37CA39}"/>
              </a:ext>
            </a:extLst>
          </p:cNvPr>
          <p:cNvGrpSpPr/>
          <p:nvPr/>
        </p:nvGrpSpPr>
        <p:grpSpPr>
          <a:xfrm>
            <a:off x="395337" y="2161356"/>
            <a:ext cx="11401325" cy="2535288"/>
            <a:chOff x="395337" y="2525288"/>
            <a:chExt cx="11401325" cy="2535288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EE17E93-03DE-4CB7-8486-2013FA4DCF71}"/>
                </a:ext>
              </a:extLst>
            </p:cNvPr>
            <p:cNvGrpSpPr/>
            <p:nvPr/>
          </p:nvGrpSpPr>
          <p:grpSpPr>
            <a:xfrm>
              <a:off x="395337" y="2525288"/>
              <a:ext cx="11401325" cy="1807423"/>
              <a:chOff x="683041" y="2408058"/>
              <a:chExt cx="11401325" cy="1807423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025AE77-760F-4482-B0AC-AD06F85F00F3}"/>
                  </a:ext>
                </a:extLst>
              </p:cNvPr>
              <p:cNvSpPr/>
              <p:nvPr/>
            </p:nvSpPr>
            <p:spPr>
              <a:xfrm>
                <a:off x="1436077" y="2408058"/>
                <a:ext cx="9319846" cy="175846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0DD6608-6D72-4698-9B33-CA23AAB8A8FD}"/>
                  </a:ext>
                </a:extLst>
              </p:cNvPr>
              <p:cNvSpPr/>
              <p:nvPr/>
            </p:nvSpPr>
            <p:spPr>
              <a:xfrm>
                <a:off x="1436077" y="4039635"/>
                <a:ext cx="9319846" cy="175846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273033-E865-4049-AFD7-49BD1C0FE2FA}"/>
                  </a:ext>
                </a:extLst>
              </p:cNvPr>
              <p:cNvSpPr txBox="1"/>
              <p:nvPr/>
            </p:nvSpPr>
            <p:spPr>
              <a:xfrm>
                <a:off x="683041" y="3096326"/>
                <a:ext cx="7530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rear</a:t>
                </a:r>
                <a:endParaRPr lang="ko-KR" altLang="en-US" sz="2200"/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4292AF6D-0B38-4602-8CE8-A78CBB6ED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6077" y="3311769"/>
                <a:ext cx="1294718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9A06F1-B448-4816-A23D-29ADA059387E}"/>
                  </a:ext>
                </a:extLst>
              </p:cNvPr>
              <p:cNvSpPr txBox="1"/>
              <p:nvPr/>
            </p:nvSpPr>
            <p:spPr>
              <a:xfrm>
                <a:off x="2892841" y="3096325"/>
                <a:ext cx="7530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8.4</a:t>
                </a:r>
                <a:endParaRPr lang="ko-KR" altLang="en-US" sz="22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7522E1-E387-4C5B-A815-D44B09743D33}"/>
                  </a:ext>
                </a:extLst>
              </p:cNvPr>
              <p:cNvSpPr txBox="1"/>
              <p:nvPr/>
            </p:nvSpPr>
            <p:spPr>
              <a:xfrm>
                <a:off x="4527765" y="3096324"/>
                <a:ext cx="7530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True</a:t>
                </a:r>
                <a:endParaRPr lang="ko-KR" altLang="en-US" sz="2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88CABD-2941-4319-9B11-AFA23DFBC0FC}"/>
                  </a:ext>
                </a:extLst>
              </p:cNvPr>
              <p:cNvSpPr txBox="1"/>
              <p:nvPr/>
            </p:nvSpPr>
            <p:spPr>
              <a:xfrm>
                <a:off x="6737564" y="3096324"/>
                <a:ext cx="95863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“dog”</a:t>
                </a:r>
                <a:endParaRPr lang="ko-KR" altLang="en-US" sz="220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9DFB08-1BD1-4F31-A54E-E73287926E74}"/>
                  </a:ext>
                </a:extLst>
              </p:cNvPr>
              <p:cNvSpPr txBox="1"/>
              <p:nvPr/>
            </p:nvSpPr>
            <p:spPr>
              <a:xfrm>
                <a:off x="8372489" y="3096323"/>
                <a:ext cx="7530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4</a:t>
                </a:r>
                <a:endParaRPr lang="ko-KR" altLang="en-US" sz="2200"/>
              </a:p>
            </p:txBody>
          </p: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AA77BD4A-937E-401B-B7E4-9488B8F636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5525" y="3311766"/>
                <a:ext cx="2018725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C626BD2-0F90-42C9-AB7E-CA24C419C55C}"/>
                  </a:ext>
                </a:extLst>
              </p:cNvPr>
              <p:cNvSpPr txBox="1"/>
              <p:nvPr/>
            </p:nvSpPr>
            <p:spPr>
              <a:xfrm>
                <a:off x="11144250" y="3096322"/>
                <a:ext cx="94011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front</a:t>
                </a:r>
                <a:endParaRPr lang="ko-KR" altLang="en-US" sz="220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126EAC6-1CF2-4CF5-AEBB-1109E9BBF8F9}"/>
                </a:ext>
              </a:extLst>
            </p:cNvPr>
            <p:cNvSpPr txBox="1"/>
            <p:nvPr/>
          </p:nvSpPr>
          <p:spPr>
            <a:xfrm>
              <a:off x="5431778" y="4629689"/>
              <a:ext cx="10180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Items</a:t>
              </a:r>
              <a:endParaRPr lang="ko-KR" alt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1242347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B1327AE8-A93A-4557-B143-836F4668140F}"/>
              </a:ext>
            </a:extLst>
          </p:cNvPr>
          <p:cNvGrpSpPr/>
          <p:nvPr/>
        </p:nvGrpSpPr>
        <p:grpSpPr>
          <a:xfrm>
            <a:off x="1587845" y="654423"/>
            <a:ext cx="9016309" cy="5549154"/>
            <a:chOff x="1118292" y="654423"/>
            <a:chExt cx="9016309" cy="554915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F4513E7B-331B-4D1F-890C-AB2FFEC4C178}"/>
                </a:ext>
              </a:extLst>
            </p:cNvPr>
            <p:cNvSpPr/>
            <p:nvPr/>
          </p:nvSpPr>
          <p:spPr>
            <a:xfrm>
              <a:off x="5311588" y="654423"/>
              <a:ext cx="1568824" cy="9950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chemeClr val="tx1"/>
                  </a:solidFill>
                </a:rPr>
                <a:t>Bill</a:t>
              </a:r>
              <a:endParaRPr lang="ko-KR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B561318-4D57-4EC8-B59A-A52B0493FDE2}"/>
                </a:ext>
              </a:extLst>
            </p:cNvPr>
            <p:cNvSpPr/>
            <p:nvPr/>
          </p:nvSpPr>
          <p:spPr>
            <a:xfrm>
              <a:off x="5311588" y="5208494"/>
              <a:ext cx="1568824" cy="9950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chemeClr val="tx1"/>
                  </a:solidFill>
                </a:rPr>
                <a:t>Jane</a:t>
              </a:r>
              <a:endParaRPr lang="ko-KR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92F6215-64CA-4410-9527-A34465C37875}"/>
                </a:ext>
              </a:extLst>
            </p:cNvPr>
            <p:cNvSpPr/>
            <p:nvPr/>
          </p:nvSpPr>
          <p:spPr>
            <a:xfrm>
              <a:off x="7781365" y="2034986"/>
              <a:ext cx="1568824" cy="9950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chemeClr val="tx1"/>
                  </a:solidFill>
                </a:rPr>
                <a:t>David</a:t>
              </a:r>
              <a:endParaRPr lang="ko-KR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241B7B5-6DC7-4453-997D-988DB6C9549C}"/>
                </a:ext>
              </a:extLst>
            </p:cNvPr>
            <p:cNvSpPr/>
            <p:nvPr/>
          </p:nvSpPr>
          <p:spPr>
            <a:xfrm>
              <a:off x="7781365" y="3827930"/>
              <a:ext cx="1568824" cy="9950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chemeClr val="tx1"/>
                  </a:solidFill>
                </a:rPr>
                <a:t>Susan</a:t>
              </a:r>
              <a:endParaRPr lang="ko-KR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9FE27C8-09FC-42B6-925C-D9B5658B65BE}"/>
                </a:ext>
              </a:extLst>
            </p:cNvPr>
            <p:cNvSpPr/>
            <p:nvPr/>
          </p:nvSpPr>
          <p:spPr>
            <a:xfrm>
              <a:off x="2841813" y="3827930"/>
              <a:ext cx="1568824" cy="9950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chemeClr val="tx1"/>
                  </a:solidFill>
                </a:rPr>
                <a:t>Kent</a:t>
              </a:r>
              <a:endParaRPr lang="ko-KR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3A5333D-F37E-4EB9-A1F9-6ACD25035DA5}"/>
                </a:ext>
              </a:extLst>
            </p:cNvPr>
            <p:cNvSpPr/>
            <p:nvPr/>
          </p:nvSpPr>
          <p:spPr>
            <a:xfrm>
              <a:off x="2841813" y="2034986"/>
              <a:ext cx="1568824" cy="9950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chemeClr val="tx1"/>
                  </a:solidFill>
                </a:rPr>
                <a:t>Brad</a:t>
              </a:r>
              <a:endParaRPr lang="ko-KR" altLang="en-US" sz="220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2102BF1D-875D-4C5D-95FD-F8687ED1A401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V="1">
              <a:off x="4180888" y="1503779"/>
              <a:ext cx="1360449" cy="6769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0848A0B-6069-483C-B164-3D35A7A6A373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6650663" y="1503779"/>
              <a:ext cx="1360451" cy="6769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2526E146-E92D-4402-A032-FA984C8F0684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8565777" y="3030069"/>
              <a:ext cx="0" cy="79786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DB0D79B-791A-4340-BC4C-320EFFD48C7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6650663" y="4677286"/>
              <a:ext cx="1360451" cy="67693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BE2813D6-266F-4E6C-91A4-228115BB64C2}"/>
                </a:ext>
              </a:extLst>
            </p:cNvPr>
            <p:cNvCxnSpPr>
              <a:stCxn id="5" idx="1"/>
              <a:endCxn id="8" idx="5"/>
            </p:cNvCxnSpPr>
            <p:nvPr/>
          </p:nvCxnSpPr>
          <p:spPr>
            <a:xfrm flipH="1" flipV="1">
              <a:off x="4180888" y="4677286"/>
              <a:ext cx="1360449" cy="67693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9D4D800D-4A3B-4755-B723-071ED63901D9}"/>
                </a:ext>
              </a:extLst>
            </p:cNvPr>
            <p:cNvCxnSpPr>
              <a:stCxn id="8" idx="0"/>
              <a:endCxn id="9" idx="4"/>
            </p:cNvCxnSpPr>
            <p:nvPr/>
          </p:nvCxnSpPr>
          <p:spPr>
            <a:xfrm flipV="1">
              <a:off x="3626225" y="3030069"/>
              <a:ext cx="0" cy="79786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2D22AE4-8FAC-4917-A7E4-503A7708BAA2}"/>
                </a:ext>
              </a:extLst>
            </p:cNvPr>
            <p:cNvSpPr txBox="1"/>
            <p:nvPr/>
          </p:nvSpPr>
          <p:spPr>
            <a:xfrm>
              <a:off x="1118292" y="1264785"/>
              <a:ext cx="25079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After 5 passes,</a:t>
              </a:r>
            </a:p>
            <a:p>
              <a:r>
                <a:rPr lang="en-US" altLang="ko-KR" sz="2200"/>
                <a:t>Brad is eliminated</a:t>
              </a:r>
              <a:endParaRPr lang="ko-KR" altLang="en-US" sz="22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0D5842-3114-42F0-B440-96F3855E4EF3}"/>
                </a:ext>
              </a:extLst>
            </p:cNvPr>
            <p:cNvSpPr txBox="1"/>
            <p:nvPr/>
          </p:nvSpPr>
          <p:spPr>
            <a:xfrm>
              <a:off x="1195641" y="3044278"/>
              <a:ext cx="25079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Until predefined counting constant</a:t>
              </a:r>
              <a:endParaRPr lang="ko-KR" altLang="en-US" sz="22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BF34043-7784-493E-94C8-1AD9D8639AF1}"/>
                </a:ext>
              </a:extLst>
            </p:cNvPr>
            <p:cNvSpPr txBox="1"/>
            <p:nvPr/>
          </p:nvSpPr>
          <p:spPr>
            <a:xfrm>
              <a:off x="8565777" y="3227765"/>
              <a:ext cx="15688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And so on</a:t>
              </a:r>
              <a:endParaRPr lang="ko-KR" altLang="en-US" sz="22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516A5E8-F51A-42B4-9FC5-3BACB144989A}"/>
                </a:ext>
              </a:extLst>
            </p:cNvPr>
            <p:cNvSpPr txBox="1"/>
            <p:nvPr/>
          </p:nvSpPr>
          <p:spPr>
            <a:xfrm>
              <a:off x="7226701" y="1119057"/>
              <a:ext cx="18937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Pass to next person</a:t>
              </a:r>
              <a:endParaRPr lang="ko-KR" alt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3716217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58FA07CA-BB86-4A49-9FED-7EA8DA23C3D3}"/>
              </a:ext>
            </a:extLst>
          </p:cNvPr>
          <p:cNvGrpSpPr/>
          <p:nvPr/>
        </p:nvGrpSpPr>
        <p:grpSpPr>
          <a:xfrm>
            <a:off x="314028" y="825839"/>
            <a:ext cx="11563943" cy="5206321"/>
            <a:chOff x="271875" y="649777"/>
            <a:chExt cx="11563943" cy="5206321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FBD0BFE-9320-41F4-A304-E192C6C41E3D}"/>
                </a:ext>
              </a:extLst>
            </p:cNvPr>
            <p:cNvGrpSpPr/>
            <p:nvPr/>
          </p:nvGrpSpPr>
          <p:grpSpPr>
            <a:xfrm>
              <a:off x="271875" y="649777"/>
              <a:ext cx="11563943" cy="2704964"/>
              <a:chOff x="350004" y="2376400"/>
              <a:chExt cx="11563943" cy="2704964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94742468-C5A2-4DEF-AED7-EC9AEB283D8C}"/>
                  </a:ext>
                </a:extLst>
              </p:cNvPr>
              <p:cNvGrpSpPr/>
              <p:nvPr/>
            </p:nvGrpSpPr>
            <p:grpSpPr>
              <a:xfrm>
                <a:off x="395337" y="2376400"/>
                <a:ext cx="11401325" cy="2704964"/>
                <a:chOff x="395337" y="2740332"/>
                <a:chExt cx="11401325" cy="2704964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5EE1BC4F-E400-46C5-A224-1A8AAE10A671}"/>
                    </a:ext>
                  </a:extLst>
                </p:cNvPr>
                <p:cNvGrpSpPr/>
                <p:nvPr/>
              </p:nvGrpSpPr>
              <p:grpSpPr>
                <a:xfrm>
                  <a:off x="395337" y="2740332"/>
                  <a:ext cx="11401325" cy="1324393"/>
                  <a:chOff x="683041" y="2623102"/>
                  <a:chExt cx="11401325" cy="1324393"/>
                </a:xfrm>
              </p:grpSpPr>
              <p:sp>
                <p:nvSpPr>
                  <p:cNvPr id="7" name="직사각형 6">
                    <a:extLst>
                      <a:ext uri="{FF2B5EF4-FFF2-40B4-BE49-F238E27FC236}">
                        <a16:creationId xmlns:a16="http://schemas.microsoft.com/office/drawing/2014/main" id="{66D99AE0-5A41-47D2-A401-96448C08778A}"/>
                      </a:ext>
                    </a:extLst>
                  </p:cNvPr>
                  <p:cNvSpPr/>
                  <p:nvPr/>
                </p:nvSpPr>
                <p:spPr>
                  <a:xfrm>
                    <a:off x="1436077" y="2623102"/>
                    <a:ext cx="9319846" cy="175846"/>
                  </a:xfrm>
                  <a:prstGeom prst="rect">
                    <a:avLst/>
                  </a:prstGeom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>
                        <a:lumMod val="50000"/>
                        <a:lumOff val="5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" name="직사각형 7">
                    <a:extLst>
                      <a:ext uri="{FF2B5EF4-FFF2-40B4-BE49-F238E27FC236}">
                        <a16:creationId xmlns:a16="http://schemas.microsoft.com/office/drawing/2014/main" id="{C03C7048-53C7-40D1-99A7-0C1C2DE89FF4}"/>
                      </a:ext>
                    </a:extLst>
                  </p:cNvPr>
                  <p:cNvSpPr/>
                  <p:nvPr/>
                </p:nvSpPr>
                <p:spPr>
                  <a:xfrm>
                    <a:off x="1436077" y="3771649"/>
                    <a:ext cx="9319846" cy="175846"/>
                  </a:xfrm>
                  <a:prstGeom prst="rect">
                    <a:avLst/>
                  </a:prstGeom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>
                        <a:lumMod val="50000"/>
                        <a:lumOff val="5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D1DBA2C-3E93-4715-8C0F-DD6B13D84802}"/>
                      </a:ext>
                    </a:extLst>
                  </p:cNvPr>
                  <p:cNvSpPr txBox="1"/>
                  <p:nvPr/>
                </p:nvSpPr>
                <p:spPr>
                  <a:xfrm>
                    <a:off x="683041" y="3096326"/>
                    <a:ext cx="753036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200"/>
                      <a:t>rear</a:t>
                    </a:r>
                    <a:endParaRPr lang="ko-KR" altLang="en-US" sz="2200"/>
                  </a:p>
                </p:txBody>
              </p:sp>
              <p:cxnSp>
                <p:nvCxnSpPr>
                  <p:cNvPr id="10" name="직선 화살표 연결선 9">
                    <a:extLst>
                      <a:ext uri="{FF2B5EF4-FFF2-40B4-BE49-F238E27FC236}">
                        <a16:creationId xmlns:a16="http://schemas.microsoft.com/office/drawing/2014/main" id="{D6EE2F9A-F2D8-4CC8-A367-3C7316FCFE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36077" y="3311769"/>
                    <a:ext cx="1294718" cy="0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84B35A16-35C5-4EEC-BA52-33ED3D81C9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2841" y="3096325"/>
                    <a:ext cx="940116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200"/>
                      <a:t>Brad</a:t>
                    </a:r>
                    <a:endParaRPr lang="ko-KR" altLang="en-US" sz="2200"/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21A883E2-47A2-429F-8B4C-726588D802F6}"/>
                      </a:ext>
                    </a:extLst>
                  </p:cNvPr>
                  <p:cNvSpPr txBox="1"/>
                  <p:nvPr/>
                </p:nvSpPr>
                <p:spPr>
                  <a:xfrm>
                    <a:off x="3871007" y="3096321"/>
                    <a:ext cx="753036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200"/>
                      <a:t>Kent</a:t>
                    </a:r>
                    <a:endParaRPr lang="ko-KR" altLang="en-US" sz="2200"/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D147FE6-976B-4D2A-A23D-0C2A8088EE98}"/>
                      </a:ext>
                    </a:extLst>
                  </p:cNvPr>
                  <p:cNvSpPr txBox="1"/>
                  <p:nvPr/>
                </p:nvSpPr>
                <p:spPr>
                  <a:xfrm>
                    <a:off x="5852877" y="3095745"/>
                    <a:ext cx="958635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200"/>
                      <a:t>Susan</a:t>
                    </a:r>
                    <a:endParaRPr lang="ko-KR" altLang="en-US" sz="2200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B0A11F9D-FC89-4261-A9AB-4F21C7E0F6F0}"/>
                      </a:ext>
                    </a:extLst>
                  </p:cNvPr>
                  <p:cNvSpPr txBox="1"/>
                  <p:nvPr/>
                </p:nvSpPr>
                <p:spPr>
                  <a:xfrm>
                    <a:off x="7172432" y="3095745"/>
                    <a:ext cx="958635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200"/>
                      <a:t>David</a:t>
                    </a:r>
                    <a:endParaRPr lang="ko-KR" altLang="en-US" sz="2200"/>
                  </a:p>
                </p:txBody>
              </p:sp>
              <p:cxnSp>
                <p:nvCxnSpPr>
                  <p:cNvPr id="15" name="직선 화살표 연결선 14">
                    <a:extLst>
                      <a:ext uri="{FF2B5EF4-FFF2-40B4-BE49-F238E27FC236}">
                        <a16:creationId xmlns:a16="http://schemas.microsoft.com/office/drawing/2014/main" id="{75880A2A-4255-4725-8EA7-B1EEBD0925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58598" y="3311766"/>
                    <a:ext cx="1685652" cy="0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E3E06033-03B1-4469-86EC-C697C26502B5}"/>
                      </a:ext>
                    </a:extLst>
                  </p:cNvPr>
                  <p:cNvSpPr txBox="1"/>
                  <p:nvPr/>
                </p:nvSpPr>
                <p:spPr>
                  <a:xfrm>
                    <a:off x="11144250" y="3096322"/>
                    <a:ext cx="940116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200"/>
                      <a:t>front</a:t>
                    </a:r>
                    <a:endParaRPr lang="ko-KR" altLang="en-US" sz="2200"/>
                  </a:p>
                </p:txBody>
              </p:sp>
            </p:grp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A926C0F-8298-4BB5-B9FA-F85B153EAFED}"/>
                    </a:ext>
                  </a:extLst>
                </p:cNvPr>
                <p:cNvSpPr txBox="1"/>
                <p:nvPr/>
              </p:nvSpPr>
              <p:spPr>
                <a:xfrm>
                  <a:off x="5318015" y="4675855"/>
                  <a:ext cx="2411585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200"/>
                    <a:t>Go to the rear</a:t>
                  </a:r>
                </a:p>
                <a:p>
                  <a:pPr algn="ctr"/>
                  <a:r>
                    <a:rPr lang="en-US" altLang="ko-KR" sz="2200"/>
                    <a:t>(Pass the potato)</a:t>
                  </a:r>
                  <a:endParaRPr lang="ko-KR" altLang="en-US" sz="2200"/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5C5455-A3BA-4475-B9EE-B3461D7E6C47}"/>
                  </a:ext>
                </a:extLst>
              </p:cNvPr>
              <p:cNvSpPr txBox="1"/>
              <p:nvPr/>
            </p:nvSpPr>
            <p:spPr>
              <a:xfrm>
                <a:off x="4570715" y="2849619"/>
                <a:ext cx="7530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Jane</a:t>
                </a:r>
                <a:endParaRPr lang="ko-KR" altLang="en-US" sz="220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58E28D-D23D-4B9E-ABFC-B93BC486E6CA}"/>
                  </a:ext>
                </a:extLst>
              </p:cNvPr>
              <p:cNvSpPr txBox="1"/>
              <p:nvPr/>
            </p:nvSpPr>
            <p:spPr>
              <a:xfrm>
                <a:off x="8084785" y="2849619"/>
                <a:ext cx="7530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Bill</a:t>
                </a:r>
                <a:endParaRPr lang="ko-KR" altLang="en-US" sz="2200"/>
              </a:p>
            </p:txBody>
          </p:sp>
          <p:cxnSp>
            <p:nvCxnSpPr>
              <p:cNvPr id="21" name="연결선: 구부러짐 20">
                <a:extLst>
                  <a:ext uri="{FF2B5EF4-FFF2-40B4-BE49-F238E27FC236}">
                    <a16:creationId xmlns:a16="http://schemas.microsoft.com/office/drawing/2014/main" id="{66F6B1E2-88BD-4C96-A21E-E26D2E3DD843}"/>
                  </a:ext>
                </a:extLst>
              </p:cNvPr>
              <p:cNvCxnSpPr>
                <a:stCxn id="16" idx="3"/>
                <a:endCxn id="6" idx="3"/>
              </p:cNvCxnSpPr>
              <p:nvPr/>
            </p:nvCxnSpPr>
            <p:spPr>
              <a:xfrm flipH="1">
                <a:off x="7729600" y="3065064"/>
                <a:ext cx="4067062" cy="1631580"/>
              </a:xfrm>
              <a:prstGeom prst="curvedConnector3">
                <a:avLst>
                  <a:gd name="adj1" fmla="val -5621"/>
                </a:avLst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5607EA-6CEB-4434-9A15-5A9634CC815C}"/>
                  </a:ext>
                </a:extLst>
              </p:cNvPr>
              <p:cNvSpPr txBox="1"/>
              <p:nvPr/>
            </p:nvSpPr>
            <p:spPr>
              <a:xfrm>
                <a:off x="10468219" y="4463171"/>
                <a:ext cx="144572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dequeue</a:t>
                </a:r>
                <a:endParaRPr lang="ko-KR" altLang="en-US" sz="2200"/>
              </a:p>
            </p:txBody>
          </p:sp>
          <p:cxnSp>
            <p:nvCxnSpPr>
              <p:cNvPr id="24" name="연결선: 구부러짐 23">
                <a:extLst>
                  <a:ext uri="{FF2B5EF4-FFF2-40B4-BE49-F238E27FC236}">
                    <a16:creationId xmlns:a16="http://schemas.microsoft.com/office/drawing/2014/main" id="{B785DA9E-F5D0-4FCA-9262-84AAEFE284DF}"/>
                  </a:ext>
                </a:extLst>
              </p:cNvPr>
              <p:cNvCxnSpPr>
                <a:stCxn id="6" idx="1"/>
                <a:endCxn id="9" idx="1"/>
              </p:cNvCxnSpPr>
              <p:nvPr/>
            </p:nvCxnSpPr>
            <p:spPr>
              <a:xfrm rot="10800000">
                <a:off x="395337" y="3065068"/>
                <a:ext cx="4922678" cy="1631576"/>
              </a:xfrm>
              <a:prstGeom prst="curvedConnector3">
                <a:avLst>
                  <a:gd name="adj1" fmla="val 104644"/>
                </a:avLst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FB5DAA4-C2FE-46CB-9C1D-E6C29DB4A2D4}"/>
                  </a:ext>
                </a:extLst>
              </p:cNvPr>
              <p:cNvSpPr txBox="1"/>
              <p:nvPr/>
            </p:nvSpPr>
            <p:spPr>
              <a:xfrm>
                <a:off x="350004" y="4457475"/>
                <a:ext cx="144572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enqueue</a:t>
                </a:r>
                <a:endParaRPr lang="ko-KR" altLang="en-US" sz="220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A6415E08-98F4-41FE-AF9C-41A1C29654DA}"/>
                </a:ext>
              </a:extLst>
            </p:cNvPr>
            <p:cNvGrpSpPr/>
            <p:nvPr/>
          </p:nvGrpSpPr>
          <p:grpSpPr>
            <a:xfrm>
              <a:off x="317208" y="4531705"/>
              <a:ext cx="11401325" cy="1324393"/>
              <a:chOff x="395337" y="2376400"/>
              <a:chExt cx="11401325" cy="1324393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E719BF72-19E8-42BE-A954-3673AE986AA4}"/>
                  </a:ext>
                </a:extLst>
              </p:cNvPr>
              <p:cNvGrpSpPr/>
              <p:nvPr/>
            </p:nvGrpSpPr>
            <p:grpSpPr>
              <a:xfrm>
                <a:off x="395337" y="2376400"/>
                <a:ext cx="11401325" cy="1324393"/>
                <a:chOff x="683041" y="2623102"/>
                <a:chExt cx="11401325" cy="1324393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CD4BCDAF-5280-41B9-AE1C-EC8B5F569099}"/>
                    </a:ext>
                  </a:extLst>
                </p:cNvPr>
                <p:cNvSpPr/>
                <p:nvPr/>
              </p:nvSpPr>
              <p:spPr>
                <a:xfrm>
                  <a:off x="1436077" y="2623102"/>
                  <a:ext cx="9319846" cy="17584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5409297C-8663-4B85-9B71-B930C3AE51D1}"/>
                    </a:ext>
                  </a:extLst>
                </p:cNvPr>
                <p:cNvSpPr/>
                <p:nvPr/>
              </p:nvSpPr>
              <p:spPr>
                <a:xfrm>
                  <a:off x="1436077" y="3771649"/>
                  <a:ext cx="9319846" cy="17584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20A99DD-D856-4C30-A6F9-350ABA3C0212}"/>
                    </a:ext>
                  </a:extLst>
                </p:cNvPr>
                <p:cNvSpPr txBox="1"/>
                <p:nvPr/>
              </p:nvSpPr>
              <p:spPr>
                <a:xfrm>
                  <a:off x="683041" y="3096326"/>
                  <a:ext cx="75303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200"/>
                    <a:t>rear</a:t>
                  </a:r>
                  <a:endParaRPr lang="ko-KR" altLang="en-US" sz="2200"/>
                </a:p>
              </p:txBody>
            </p:sp>
            <p:cxnSp>
              <p:nvCxnSpPr>
                <p:cNvPr id="40" name="직선 화살표 연결선 39">
                  <a:extLst>
                    <a:ext uri="{FF2B5EF4-FFF2-40B4-BE49-F238E27FC236}">
                      <a16:creationId xmlns:a16="http://schemas.microsoft.com/office/drawing/2014/main" id="{68E5A10E-9237-43E7-ACBB-1387D2822D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36077" y="3311769"/>
                  <a:ext cx="1294718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9680E11-8230-4028-A541-8257BB55B325}"/>
                    </a:ext>
                  </a:extLst>
                </p:cNvPr>
                <p:cNvSpPr txBox="1"/>
                <p:nvPr/>
              </p:nvSpPr>
              <p:spPr>
                <a:xfrm>
                  <a:off x="2892841" y="3096325"/>
                  <a:ext cx="94011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200"/>
                    <a:t>Bill</a:t>
                  </a:r>
                  <a:endParaRPr lang="ko-KR" altLang="en-US" sz="220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AF234C7-75E4-4375-B9D2-159220F44C40}"/>
                    </a:ext>
                  </a:extLst>
                </p:cNvPr>
                <p:cNvSpPr txBox="1"/>
                <p:nvPr/>
              </p:nvSpPr>
              <p:spPr>
                <a:xfrm>
                  <a:off x="3871007" y="3096321"/>
                  <a:ext cx="80682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200"/>
                    <a:t>Brad</a:t>
                  </a:r>
                  <a:endParaRPr lang="ko-KR" altLang="en-US" sz="220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43EF92F-0892-4F22-AA82-FF6C44E95D6E}"/>
                    </a:ext>
                  </a:extLst>
                </p:cNvPr>
                <p:cNvSpPr txBox="1"/>
                <p:nvPr/>
              </p:nvSpPr>
              <p:spPr>
                <a:xfrm>
                  <a:off x="5852877" y="3095745"/>
                  <a:ext cx="95863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200"/>
                    <a:t>Jane</a:t>
                  </a:r>
                  <a:endParaRPr lang="ko-KR" altLang="en-US" sz="220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0E36474-8CF0-469E-8B9F-5EE139726451}"/>
                    </a:ext>
                  </a:extLst>
                </p:cNvPr>
                <p:cNvSpPr txBox="1"/>
                <p:nvPr/>
              </p:nvSpPr>
              <p:spPr>
                <a:xfrm>
                  <a:off x="7172432" y="3095745"/>
                  <a:ext cx="95863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200"/>
                    <a:t>Susan</a:t>
                  </a:r>
                  <a:endParaRPr lang="ko-KR" altLang="en-US" sz="2200"/>
                </a:p>
              </p:txBody>
            </p:sp>
            <p:cxnSp>
              <p:nvCxnSpPr>
                <p:cNvPr id="45" name="직선 화살표 연결선 44">
                  <a:extLst>
                    <a:ext uri="{FF2B5EF4-FFF2-40B4-BE49-F238E27FC236}">
                      <a16:creationId xmlns:a16="http://schemas.microsoft.com/office/drawing/2014/main" id="{2D1DF895-23A6-4A30-AB90-74671B1A62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58598" y="3311766"/>
                  <a:ext cx="1685652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EB545B1-DF4C-4005-B865-FEB687CB07F2}"/>
                    </a:ext>
                  </a:extLst>
                </p:cNvPr>
                <p:cNvSpPr txBox="1"/>
                <p:nvPr/>
              </p:nvSpPr>
              <p:spPr>
                <a:xfrm>
                  <a:off x="11144250" y="3096322"/>
                  <a:ext cx="94011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200"/>
                    <a:t>front</a:t>
                  </a:r>
                  <a:endParaRPr lang="ko-KR" altLang="en-US" sz="2200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652A834-F3CC-4B3E-B9CD-7C6117A4E48A}"/>
                  </a:ext>
                </a:extLst>
              </p:cNvPr>
              <p:cNvSpPr txBox="1"/>
              <p:nvPr/>
            </p:nvSpPr>
            <p:spPr>
              <a:xfrm>
                <a:off x="4570715" y="2849619"/>
                <a:ext cx="7530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Kent</a:t>
                </a:r>
                <a:endParaRPr lang="ko-KR" altLang="en-US" sz="220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0DDE3C-1A7F-42D5-8DB3-8F066700B748}"/>
                  </a:ext>
                </a:extLst>
              </p:cNvPr>
              <p:cNvSpPr txBox="1"/>
              <p:nvPr/>
            </p:nvSpPr>
            <p:spPr>
              <a:xfrm>
                <a:off x="8084785" y="2849619"/>
                <a:ext cx="96882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David</a:t>
                </a:r>
                <a:endParaRPr lang="ko-KR" altLang="en-US" sz="2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9536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F0AD2A4A-0AB9-40B0-80C2-0B75D90F165A}"/>
              </a:ext>
            </a:extLst>
          </p:cNvPr>
          <p:cNvGrpSpPr/>
          <p:nvPr/>
        </p:nvGrpSpPr>
        <p:grpSpPr>
          <a:xfrm>
            <a:off x="2568387" y="1245803"/>
            <a:ext cx="7055225" cy="4366394"/>
            <a:chOff x="1281953" y="725560"/>
            <a:chExt cx="6723530" cy="418768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8A5D172-83BF-4FC7-AE5B-25469AAFA452}"/>
                </a:ext>
              </a:extLst>
            </p:cNvPr>
            <p:cNvSpPr txBox="1"/>
            <p:nvPr/>
          </p:nvSpPr>
          <p:spPr>
            <a:xfrm>
              <a:off x="2124635" y="1156447"/>
              <a:ext cx="51098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31</a:t>
              </a:r>
              <a:endParaRPr lang="ko-KR" altLang="en-US" sz="22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6AC1D6D-3FF2-4EB7-B706-437DB9F8E7FD}"/>
                </a:ext>
              </a:extLst>
            </p:cNvPr>
            <p:cNvSpPr txBox="1"/>
            <p:nvPr/>
          </p:nvSpPr>
          <p:spPr>
            <a:xfrm>
              <a:off x="6096000" y="725560"/>
              <a:ext cx="51098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17</a:t>
              </a:r>
              <a:endParaRPr lang="ko-KR" altLang="en-US" sz="22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EC1DC3-D0C5-405B-A7AE-64606AC4F2A3}"/>
                </a:ext>
              </a:extLst>
            </p:cNvPr>
            <p:cNvSpPr txBox="1"/>
            <p:nvPr/>
          </p:nvSpPr>
          <p:spPr>
            <a:xfrm>
              <a:off x="7494494" y="1587334"/>
              <a:ext cx="51098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26</a:t>
              </a:r>
              <a:endParaRPr lang="ko-KR" altLang="en-US" sz="22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17B18F-197A-499D-AF0D-E5B9D48FF353}"/>
                </a:ext>
              </a:extLst>
            </p:cNvPr>
            <p:cNvSpPr txBox="1"/>
            <p:nvPr/>
          </p:nvSpPr>
          <p:spPr>
            <a:xfrm>
              <a:off x="1281953" y="3429000"/>
              <a:ext cx="51098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54</a:t>
              </a:r>
              <a:endParaRPr lang="ko-KR" altLang="en-US" sz="2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9B7A6B-5FD1-4508-8987-3D917D6C3DFB}"/>
                </a:ext>
              </a:extLst>
            </p:cNvPr>
            <p:cNvSpPr txBox="1"/>
            <p:nvPr/>
          </p:nvSpPr>
          <p:spPr>
            <a:xfrm>
              <a:off x="2716307" y="4482353"/>
              <a:ext cx="51098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77</a:t>
              </a:r>
              <a:endParaRPr lang="ko-KR" altLang="en-US" sz="22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71B040-CE05-4969-A162-EB5AED26729D}"/>
                </a:ext>
              </a:extLst>
            </p:cNvPr>
            <p:cNvSpPr txBox="1"/>
            <p:nvPr/>
          </p:nvSpPr>
          <p:spPr>
            <a:xfrm>
              <a:off x="5585011" y="4133019"/>
              <a:ext cx="51098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93</a:t>
              </a:r>
              <a:endParaRPr lang="ko-KR" alt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3465961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3FD3BD65-96E0-4D79-ACAC-2C03CF86BD73}"/>
              </a:ext>
            </a:extLst>
          </p:cNvPr>
          <p:cNvGrpSpPr/>
          <p:nvPr/>
        </p:nvGrpSpPr>
        <p:grpSpPr>
          <a:xfrm>
            <a:off x="2012575" y="1245803"/>
            <a:ext cx="8166850" cy="4366394"/>
            <a:chOff x="1456762" y="1245803"/>
            <a:chExt cx="8166850" cy="436639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D1EEF5E-D157-4F94-A81B-81B31130C5D1}"/>
                </a:ext>
              </a:extLst>
            </p:cNvPr>
            <p:cNvGrpSpPr/>
            <p:nvPr/>
          </p:nvGrpSpPr>
          <p:grpSpPr>
            <a:xfrm>
              <a:off x="2568387" y="1245803"/>
              <a:ext cx="7055225" cy="4366394"/>
              <a:chOff x="1281953" y="725560"/>
              <a:chExt cx="6723530" cy="418768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96D346-A7D9-4734-A84A-CE503D16E269}"/>
                  </a:ext>
                </a:extLst>
              </p:cNvPr>
              <p:cNvSpPr txBox="1"/>
              <p:nvPr/>
            </p:nvSpPr>
            <p:spPr>
              <a:xfrm>
                <a:off x="2124635" y="1156447"/>
                <a:ext cx="1297401" cy="413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31 (End)</a:t>
                </a:r>
                <a:endParaRPr lang="ko-KR" altLang="en-US" sz="220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6F7D2E-412F-4F01-996A-1531B5075864}"/>
                  </a:ext>
                </a:extLst>
              </p:cNvPr>
              <p:cNvSpPr txBox="1"/>
              <p:nvPr/>
            </p:nvSpPr>
            <p:spPr>
              <a:xfrm>
                <a:off x="6096000" y="725560"/>
                <a:ext cx="51098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17</a:t>
                </a:r>
                <a:endParaRPr lang="ko-KR" altLang="en-US" sz="220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3D073F-8EA9-45CF-91F0-AC10C9B5490D}"/>
                  </a:ext>
                </a:extLst>
              </p:cNvPr>
              <p:cNvSpPr txBox="1"/>
              <p:nvPr/>
            </p:nvSpPr>
            <p:spPr>
              <a:xfrm>
                <a:off x="7494494" y="1587334"/>
                <a:ext cx="51098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26</a:t>
                </a:r>
                <a:endParaRPr lang="ko-KR" altLang="en-US" sz="220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1AAB30-C594-4407-960B-DABD9965DD47}"/>
                  </a:ext>
                </a:extLst>
              </p:cNvPr>
              <p:cNvSpPr txBox="1"/>
              <p:nvPr/>
            </p:nvSpPr>
            <p:spPr>
              <a:xfrm>
                <a:off x="1281953" y="3429000"/>
                <a:ext cx="51098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54</a:t>
                </a:r>
                <a:endParaRPr lang="ko-KR" altLang="en-US" sz="220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448DDA-C040-4D6B-829E-E979E9A5CC92}"/>
                  </a:ext>
                </a:extLst>
              </p:cNvPr>
              <p:cNvSpPr txBox="1"/>
              <p:nvPr/>
            </p:nvSpPr>
            <p:spPr>
              <a:xfrm>
                <a:off x="2716307" y="4482353"/>
                <a:ext cx="51098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77</a:t>
                </a:r>
                <a:endParaRPr lang="ko-KR" altLang="en-US" sz="220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B2FD3E-9C2F-4EBA-80F1-B4457E73B775}"/>
                  </a:ext>
                </a:extLst>
              </p:cNvPr>
              <p:cNvSpPr txBox="1"/>
              <p:nvPr/>
            </p:nvSpPr>
            <p:spPr>
              <a:xfrm>
                <a:off x="5585011" y="4133019"/>
                <a:ext cx="51098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93</a:t>
                </a:r>
                <a:endParaRPr lang="ko-KR" altLang="en-US" sz="220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C18ACA-866D-4F1B-B01B-177F022D766B}"/>
                </a:ext>
              </a:extLst>
            </p:cNvPr>
            <p:cNvSpPr txBox="1"/>
            <p:nvPr/>
          </p:nvSpPr>
          <p:spPr>
            <a:xfrm>
              <a:off x="1456762" y="2979724"/>
              <a:ext cx="9099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Head</a:t>
              </a:r>
              <a:endParaRPr lang="ko-KR" altLang="en-US" sz="2200"/>
            </a:p>
          </p:txBody>
        </p:sp>
        <p:cxnSp>
          <p:nvCxnSpPr>
            <p:cNvPr id="13" name="연결선: 구부러짐 12">
              <a:extLst>
                <a:ext uri="{FF2B5EF4-FFF2-40B4-BE49-F238E27FC236}">
                  <a16:creationId xmlns:a16="http://schemas.microsoft.com/office/drawing/2014/main" id="{8FB20725-C70E-4C55-B61E-AC35D8D4C365}"/>
                </a:ext>
              </a:extLst>
            </p:cNvPr>
            <p:cNvCxnSpPr>
              <a:stCxn id="11" idx="2"/>
              <a:endCxn id="8" idx="1"/>
            </p:cNvCxnSpPr>
            <p:nvPr/>
          </p:nvCxnSpPr>
          <p:spPr>
            <a:xfrm rot="16200000" flipH="1">
              <a:off x="1800733" y="3521599"/>
              <a:ext cx="878642" cy="656665"/>
            </a:xfrm>
            <a:prstGeom prst="curved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연결선: 구부러짐 14">
              <a:extLst>
                <a:ext uri="{FF2B5EF4-FFF2-40B4-BE49-F238E27FC236}">
                  <a16:creationId xmlns:a16="http://schemas.microsoft.com/office/drawing/2014/main" id="{D3C27D01-156C-4E89-AD2F-9B79329ED842}"/>
                </a:ext>
              </a:extLst>
            </p:cNvPr>
            <p:cNvCxnSpPr>
              <a:stCxn id="8" idx="3"/>
              <a:endCxn id="7" idx="1"/>
            </p:cNvCxnSpPr>
            <p:nvPr/>
          </p:nvCxnSpPr>
          <p:spPr>
            <a:xfrm flipV="1">
              <a:off x="3104585" y="2368992"/>
              <a:ext cx="5982829" cy="1920261"/>
            </a:xfrm>
            <a:prstGeom prst="curved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구부러짐 16">
              <a:extLst>
                <a:ext uri="{FF2B5EF4-FFF2-40B4-BE49-F238E27FC236}">
                  <a16:creationId xmlns:a16="http://schemas.microsoft.com/office/drawing/2014/main" id="{60DC8326-1995-4825-BBF5-40F772442C8C}"/>
                </a:ext>
              </a:extLst>
            </p:cNvPr>
            <p:cNvCxnSpPr>
              <a:stCxn id="9" idx="0"/>
              <a:endCxn id="5" idx="2"/>
            </p:cNvCxnSpPr>
            <p:nvPr/>
          </p:nvCxnSpPr>
          <p:spPr>
            <a:xfrm rot="16200000" flipV="1">
              <a:off x="2718996" y="3540315"/>
              <a:ext cx="3036955" cy="208258"/>
            </a:xfrm>
            <a:prstGeom prst="curved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0D85F6A7-ED1B-496C-8C82-6360BE7F28F2}"/>
                </a:ext>
              </a:extLst>
            </p:cNvPr>
            <p:cNvCxnSpPr>
              <a:stCxn id="6" idx="1"/>
              <a:endCxn id="9" idx="3"/>
            </p:cNvCxnSpPr>
            <p:nvPr/>
          </p:nvCxnSpPr>
          <p:spPr>
            <a:xfrm rot="10800000" flipV="1">
              <a:off x="4609702" y="1470441"/>
              <a:ext cx="3010227" cy="3917118"/>
            </a:xfrm>
            <a:prstGeom prst="curved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구부러짐 20">
              <a:extLst>
                <a:ext uri="{FF2B5EF4-FFF2-40B4-BE49-F238E27FC236}">
                  <a16:creationId xmlns:a16="http://schemas.microsoft.com/office/drawing/2014/main" id="{EDA441C3-9427-4C3E-A96D-126C45241031}"/>
                </a:ext>
              </a:extLst>
            </p:cNvPr>
            <p:cNvCxnSpPr>
              <a:cxnSpLocks/>
              <a:stCxn id="10" idx="0"/>
              <a:endCxn id="6" idx="2"/>
            </p:cNvCxnSpPr>
            <p:nvPr/>
          </p:nvCxnSpPr>
          <p:spPr>
            <a:xfrm rot="5400000" flipH="1" flipV="1">
              <a:off x="6068128" y="2978780"/>
              <a:ext cx="3103600" cy="536198"/>
            </a:xfrm>
            <a:prstGeom prst="curved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E4D33F2E-978A-4B06-91F8-ADFA46A83EB0}"/>
                </a:ext>
              </a:extLst>
            </p:cNvPr>
            <p:cNvCxnSpPr>
              <a:stCxn id="7" idx="2"/>
              <a:endCxn id="10" idx="3"/>
            </p:cNvCxnSpPr>
            <p:nvPr/>
          </p:nvCxnSpPr>
          <p:spPr>
            <a:xfrm rot="5400000">
              <a:off x="7272878" y="2940681"/>
              <a:ext cx="2429687" cy="1735585"/>
            </a:xfrm>
            <a:prstGeom prst="curved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164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6A8057A-6C53-4AFF-9CB9-95F40C60F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285875"/>
            <a:ext cx="7810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93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48B645B-432A-4623-A393-176328171FC1}"/>
              </a:ext>
            </a:extLst>
          </p:cNvPr>
          <p:cNvGrpSpPr/>
          <p:nvPr/>
        </p:nvGrpSpPr>
        <p:grpSpPr>
          <a:xfrm>
            <a:off x="2081263" y="1171074"/>
            <a:ext cx="9112316" cy="5381003"/>
            <a:chOff x="2081263" y="1171074"/>
            <a:chExt cx="9112316" cy="5381003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474C8349-9D35-4E51-8827-D5ADA7C0BD2B}"/>
                </a:ext>
              </a:extLst>
            </p:cNvPr>
            <p:cNvSpPr/>
            <p:nvPr/>
          </p:nvSpPr>
          <p:spPr>
            <a:xfrm>
              <a:off x="4203032" y="1171074"/>
              <a:ext cx="2454442" cy="118711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8.4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F521928-D43B-42F9-8FB8-DE4CB2837E3B}"/>
                </a:ext>
              </a:extLst>
            </p:cNvPr>
            <p:cNvSpPr/>
            <p:nvPr/>
          </p:nvSpPr>
          <p:spPr>
            <a:xfrm>
              <a:off x="4203032" y="2462464"/>
              <a:ext cx="2454442" cy="118711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True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215717A-BED4-4A45-89BE-56A56988A2CB}"/>
                </a:ext>
              </a:extLst>
            </p:cNvPr>
            <p:cNvSpPr/>
            <p:nvPr/>
          </p:nvSpPr>
          <p:spPr>
            <a:xfrm>
              <a:off x="4203032" y="3753854"/>
              <a:ext cx="2454442" cy="118711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“dog”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B90614C-BCD9-4821-A727-BEDAB19EF4EA}"/>
                </a:ext>
              </a:extLst>
            </p:cNvPr>
            <p:cNvSpPr/>
            <p:nvPr/>
          </p:nvSpPr>
          <p:spPr>
            <a:xfrm>
              <a:off x="4203032" y="5045244"/>
              <a:ext cx="2454442" cy="118711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4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033F3D6-4F95-4AE8-B243-8FB3E776BA67}"/>
                </a:ext>
              </a:extLst>
            </p:cNvPr>
            <p:cNvSpPr/>
            <p:nvPr/>
          </p:nvSpPr>
          <p:spPr>
            <a:xfrm>
              <a:off x="2081263" y="6336634"/>
              <a:ext cx="6697980" cy="9144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56EC9AD-3C8F-4E22-8AFE-AD0D5335BE81}"/>
                </a:ext>
              </a:extLst>
            </p:cNvPr>
            <p:cNvCxnSpPr/>
            <p:nvPr/>
          </p:nvCxnSpPr>
          <p:spPr>
            <a:xfrm flipH="1">
              <a:off x="6657474" y="1764631"/>
              <a:ext cx="137160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A2E0DDB9-F1A9-4FFD-8A5F-43334B7CB7B4}"/>
                </a:ext>
              </a:extLst>
            </p:cNvPr>
            <p:cNvCxnSpPr/>
            <p:nvPr/>
          </p:nvCxnSpPr>
          <p:spPr>
            <a:xfrm flipH="1">
              <a:off x="8779243" y="6356285"/>
              <a:ext cx="137160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299B28-9124-4926-9C39-30D4A72D5EA8}"/>
                </a:ext>
              </a:extLst>
            </p:cNvPr>
            <p:cNvSpPr txBox="1"/>
            <p:nvPr/>
          </p:nvSpPr>
          <p:spPr>
            <a:xfrm>
              <a:off x="8029074" y="1549187"/>
              <a:ext cx="1082842" cy="43088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Top</a:t>
              </a:r>
              <a:endParaRPr lang="ko-KR" altLang="en-US" sz="2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D2786F-2BFD-4DB2-A068-4CC3D525D8E0}"/>
                </a:ext>
              </a:extLst>
            </p:cNvPr>
            <p:cNvSpPr txBox="1"/>
            <p:nvPr/>
          </p:nvSpPr>
          <p:spPr>
            <a:xfrm>
              <a:off x="10110737" y="6121190"/>
              <a:ext cx="10828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Base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102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그룹 88">
            <a:extLst>
              <a:ext uri="{FF2B5EF4-FFF2-40B4-BE49-F238E27FC236}">
                <a16:creationId xmlns:a16="http://schemas.microsoft.com/office/drawing/2014/main" id="{EE13D071-83B2-4640-AC6D-1F91BB7263EA}"/>
              </a:ext>
            </a:extLst>
          </p:cNvPr>
          <p:cNvGrpSpPr/>
          <p:nvPr/>
        </p:nvGrpSpPr>
        <p:grpSpPr>
          <a:xfrm>
            <a:off x="364354" y="965334"/>
            <a:ext cx="11463291" cy="5381003"/>
            <a:chOff x="111937" y="942474"/>
            <a:chExt cx="11463291" cy="5381003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EAA8A1C-9A88-45F9-8353-89950F67EE55}"/>
                </a:ext>
              </a:extLst>
            </p:cNvPr>
            <p:cNvSpPr/>
            <p:nvPr/>
          </p:nvSpPr>
          <p:spPr>
            <a:xfrm>
              <a:off x="5117432" y="942474"/>
              <a:ext cx="1351948" cy="118711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8.4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BC2B294-5090-42D3-A88F-BF85C8D27AB9}"/>
                </a:ext>
              </a:extLst>
            </p:cNvPr>
            <p:cNvSpPr/>
            <p:nvPr/>
          </p:nvSpPr>
          <p:spPr>
            <a:xfrm>
              <a:off x="5117432" y="2233864"/>
              <a:ext cx="1351948" cy="118711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True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2B1F16E-069C-42EC-837B-DBE9B20D40F2}"/>
                </a:ext>
              </a:extLst>
            </p:cNvPr>
            <p:cNvSpPr/>
            <p:nvPr/>
          </p:nvSpPr>
          <p:spPr>
            <a:xfrm>
              <a:off x="5117432" y="3525254"/>
              <a:ext cx="1351948" cy="118711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“dog”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2BC5EAC-9238-438C-8281-35DBE6AE4906}"/>
                </a:ext>
              </a:extLst>
            </p:cNvPr>
            <p:cNvSpPr/>
            <p:nvPr/>
          </p:nvSpPr>
          <p:spPr>
            <a:xfrm>
              <a:off x="5117432" y="4816644"/>
              <a:ext cx="1351948" cy="118711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4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A0A2E6F-72F9-4940-B8F0-596FA45FAFF9}"/>
                </a:ext>
              </a:extLst>
            </p:cNvPr>
            <p:cNvSpPr/>
            <p:nvPr/>
          </p:nvSpPr>
          <p:spPr>
            <a:xfrm>
              <a:off x="3415680" y="6108034"/>
              <a:ext cx="4539600" cy="9144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연결선: 구부러짐 9">
              <a:extLst>
                <a:ext uri="{FF2B5EF4-FFF2-40B4-BE49-F238E27FC236}">
                  <a16:creationId xmlns:a16="http://schemas.microsoft.com/office/drawing/2014/main" id="{8E77DD2C-29BF-4929-B965-807CC4BE3D03}"/>
                </a:ext>
              </a:extLst>
            </p:cNvPr>
            <p:cNvCxnSpPr>
              <a:cxnSpLocks/>
              <a:stCxn id="52" idx="0"/>
              <a:endCxn id="4" idx="1"/>
            </p:cNvCxnSpPr>
            <p:nvPr/>
          </p:nvCxnSpPr>
          <p:spPr>
            <a:xfrm rot="5400000" flipH="1" flipV="1">
              <a:off x="824205" y="1177923"/>
              <a:ext cx="3935117" cy="4651337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구부러짐 13">
              <a:extLst>
                <a:ext uri="{FF2B5EF4-FFF2-40B4-BE49-F238E27FC236}">
                  <a16:creationId xmlns:a16="http://schemas.microsoft.com/office/drawing/2014/main" id="{308BAFEF-F0BE-497B-9D24-7B523512267D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rot="5400000" flipH="1" flipV="1">
              <a:off x="1975241" y="2334233"/>
              <a:ext cx="2586939" cy="3747581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구부러짐 16">
              <a:extLst>
                <a:ext uri="{FF2B5EF4-FFF2-40B4-BE49-F238E27FC236}">
                  <a16:creationId xmlns:a16="http://schemas.microsoft.com/office/drawing/2014/main" id="{9DCCC3C7-D65A-4F3B-B592-EC30CD54EEBB}"/>
                </a:ext>
              </a:extLst>
            </p:cNvPr>
            <p:cNvCxnSpPr>
              <a:cxnSpLocks/>
              <a:stCxn id="54" idx="0"/>
              <a:endCxn id="6" idx="1"/>
            </p:cNvCxnSpPr>
            <p:nvPr/>
          </p:nvCxnSpPr>
          <p:spPr>
            <a:xfrm rot="5400000" flipH="1" flipV="1">
              <a:off x="3092365" y="3438664"/>
              <a:ext cx="1344919" cy="2705216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구부러짐 21">
              <a:extLst>
                <a:ext uri="{FF2B5EF4-FFF2-40B4-BE49-F238E27FC236}">
                  <a16:creationId xmlns:a16="http://schemas.microsoft.com/office/drawing/2014/main" id="{37598CA6-AADF-4458-895B-CFFE74C06FDB}"/>
                </a:ext>
              </a:extLst>
            </p:cNvPr>
            <p:cNvCxnSpPr>
              <a:cxnSpLocks/>
              <a:stCxn id="55" idx="0"/>
              <a:endCxn id="7" idx="1"/>
            </p:cNvCxnSpPr>
            <p:nvPr/>
          </p:nvCxnSpPr>
          <p:spPr>
            <a:xfrm rot="5400000" flipH="1" flipV="1">
              <a:off x="4360089" y="4704360"/>
              <a:ext cx="51501" cy="1463186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연결선: 구부러짐 26">
              <a:extLst>
                <a:ext uri="{FF2B5EF4-FFF2-40B4-BE49-F238E27FC236}">
                  <a16:creationId xmlns:a16="http://schemas.microsoft.com/office/drawing/2014/main" id="{A5C528FF-E8E4-4FA1-9C08-57930DFF0A14}"/>
                </a:ext>
              </a:extLst>
            </p:cNvPr>
            <p:cNvCxnSpPr>
              <a:cxnSpLocks/>
            </p:cNvCxnSpPr>
            <p:nvPr/>
          </p:nvCxnSpPr>
          <p:spPr>
            <a:xfrm>
              <a:off x="6553993" y="1518617"/>
              <a:ext cx="4751690" cy="3943615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A42DD939-DEA0-4E0F-AC4E-A59DD8960DB2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6546182" y="2879559"/>
              <a:ext cx="3577693" cy="258214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구부러짐 34">
              <a:extLst>
                <a:ext uri="{FF2B5EF4-FFF2-40B4-BE49-F238E27FC236}">
                  <a16:creationId xmlns:a16="http://schemas.microsoft.com/office/drawing/2014/main" id="{4B81F2DB-1D0A-4AD5-A9CD-D8BDD96EA587}"/>
                </a:ext>
              </a:extLst>
            </p:cNvPr>
            <p:cNvCxnSpPr>
              <a:cxnSpLocks/>
              <a:stCxn id="6" idx="3"/>
              <a:endCxn id="57" idx="0"/>
            </p:cNvCxnSpPr>
            <p:nvPr/>
          </p:nvCxnSpPr>
          <p:spPr>
            <a:xfrm>
              <a:off x="6469380" y="4118812"/>
              <a:ext cx="2468995" cy="1360835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구부러짐 37">
              <a:extLst>
                <a:ext uri="{FF2B5EF4-FFF2-40B4-BE49-F238E27FC236}">
                  <a16:creationId xmlns:a16="http://schemas.microsoft.com/office/drawing/2014/main" id="{A60CD6A6-A1EF-4009-BDE5-87BEECA044DE}"/>
                </a:ext>
              </a:extLst>
            </p:cNvPr>
            <p:cNvCxnSpPr>
              <a:cxnSpLocks/>
              <a:stCxn id="7" idx="3"/>
              <a:endCxn id="56" idx="0"/>
            </p:cNvCxnSpPr>
            <p:nvPr/>
          </p:nvCxnSpPr>
          <p:spPr>
            <a:xfrm>
              <a:off x="6469380" y="5410202"/>
              <a:ext cx="1196942" cy="69446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0113EC8-BC66-4919-B172-A46B226E663A}"/>
                </a:ext>
              </a:extLst>
            </p:cNvPr>
            <p:cNvSpPr txBox="1"/>
            <p:nvPr/>
          </p:nvSpPr>
          <p:spPr>
            <a:xfrm>
              <a:off x="1619852" y="1698702"/>
              <a:ext cx="8229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4th</a:t>
              </a:r>
              <a:endParaRPr lang="ko-KR" altLang="en-US" sz="22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CA48EDD-1634-47D5-B2D0-F80BA30626F3}"/>
                </a:ext>
              </a:extLst>
            </p:cNvPr>
            <p:cNvSpPr txBox="1"/>
            <p:nvPr/>
          </p:nvSpPr>
          <p:spPr>
            <a:xfrm>
              <a:off x="1978192" y="3126694"/>
              <a:ext cx="8229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3rd</a:t>
              </a:r>
              <a:endParaRPr lang="ko-KR" altLang="en-US" sz="22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B340C43-0EB0-429A-B390-92ECC44B054A}"/>
                </a:ext>
              </a:extLst>
            </p:cNvPr>
            <p:cNvSpPr txBox="1"/>
            <p:nvPr/>
          </p:nvSpPr>
          <p:spPr>
            <a:xfrm>
              <a:off x="2662388" y="4195016"/>
              <a:ext cx="8229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2nd</a:t>
              </a:r>
              <a:endParaRPr lang="ko-KR" altLang="en-US" sz="22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5524B6-5C0B-44E0-AC88-AE8B5DCD5C53}"/>
                </a:ext>
              </a:extLst>
            </p:cNvPr>
            <p:cNvSpPr txBox="1"/>
            <p:nvPr/>
          </p:nvSpPr>
          <p:spPr>
            <a:xfrm>
              <a:off x="3657199" y="5016236"/>
              <a:ext cx="8229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1st</a:t>
              </a:r>
              <a:endParaRPr lang="ko-KR" altLang="en-US" sz="2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6C6D2B2-8B73-4B0D-B855-97A9813A48CA}"/>
                </a:ext>
              </a:extLst>
            </p:cNvPr>
            <p:cNvSpPr txBox="1"/>
            <p:nvPr/>
          </p:nvSpPr>
          <p:spPr>
            <a:xfrm>
              <a:off x="9334500" y="1695441"/>
              <a:ext cx="8229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1st</a:t>
              </a:r>
              <a:endParaRPr lang="ko-KR" altLang="en-US" sz="2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E440C33-724F-4A19-9A2E-D727841C524F}"/>
                </a:ext>
              </a:extLst>
            </p:cNvPr>
            <p:cNvSpPr txBox="1"/>
            <p:nvPr/>
          </p:nvSpPr>
          <p:spPr>
            <a:xfrm>
              <a:off x="8518358" y="2827421"/>
              <a:ext cx="8229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2nd</a:t>
              </a:r>
              <a:endParaRPr lang="ko-KR" altLang="en-US" sz="2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5E6757C-F47A-4CC3-8C6A-538FB3FA912A}"/>
                </a:ext>
              </a:extLst>
            </p:cNvPr>
            <p:cNvSpPr txBox="1"/>
            <p:nvPr/>
          </p:nvSpPr>
          <p:spPr>
            <a:xfrm>
              <a:off x="8309209" y="4092741"/>
              <a:ext cx="8229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3rd</a:t>
              </a:r>
              <a:endParaRPr lang="ko-KR" altLang="en-US" sz="2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4151CAD-F0A0-4501-AABF-7B3930296271}"/>
                </a:ext>
              </a:extLst>
            </p:cNvPr>
            <p:cNvSpPr txBox="1"/>
            <p:nvPr/>
          </p:nvSpPr>
          <p:spPr>
            <a:xfrm>
              <a:off x="7085798" y="4979662"/>
              <a:ext cx="8229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4th</a:t>
              </a:r>
              <a:endParaRPr lang="ko-KR" altLang="en-US" sz="22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EB1CED3-D171-473F-BA47-1DB5D2E4A15B}"/>
                </a:ext>
              </a:extLst>
            </p:cNvPr>
            <p:cNvSpPr txBox="1"/>
            <p:nvPr/>
          </p:nvSpPr>
          <p:spPr>
            <a:xfrm>
              <a:off x="945224" y="5892590"/>
              <a:ext cx="21722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Original Order</a:t>
              </a:r>
              <a:endParaRPr lang="ko-KR" altLang="en-US" sz="22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5135C8C-27D2-4B2D-B53B-FFB0C2B3CDD6}"/>
                </a:ext>
              </a:extLst>
            </p:cNvPr>
            <p:cNvSpPr txBox="1"/>
            <p:nvPr/>
          </p:nvSpPr>
          <p:spPr>
            <a:xfrm>
              <a:off x="8469372" y="5892590"/>
              <a:ext cx="21722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Reversed Order</a:t>
              </a:r>
              <a:endParaRPr lang="ko-KR" altLang="en-US" sz="2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4FDB35-4B6B-4EE2-986C-2DEB501A472E}"/>
                </a:ext>
              </a:extLst>
            </p:cNvPr>
            <p:cNvSpPr txBox="1"/>
            <p:nvPr/>
          </p:nvSpPr>
          <p:spPr>
            <a:xfrm>
              <a:off x="111937" y="5471149"/>
              <a:ext cx="708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8.4</a:t>
              </a:r>
              <a:endParaRPr lang="ko-KR" altLang="en-US" sz="22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139120F-7109-4C17-9DF9-DC2240E3A6C8}"/>
                </a:ext>
              </a:extLst>
            </p:cNvPr>
            <p:cNvSpPr txBox="1"/>
            <p:nvPr/>
          </p:nvSpPr>
          <p:spPr>
            <a:xfrm>
              <a:off x="950984" y="5501492"/>
              <a:ext cx="8878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True</a:t>
              </a:r>
              <a:endParaRPr lang="ko-KR" altLang="en-US" sz="22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E6353CF-8D23-49B5-8904-BC2182E4CAD4}"/>
                </a:ext>
              </a:extLst>
            </p:cNvPr>
            <p:cNvSpPr txBox="1"/>
            <p:nvPr/>
          </p:nvSpPr>
          <p:spPr>
            <a:xfrm>
              <a:off x="1968280" y="5463731"/>
              <a:ext cx="8878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“dog”</a:t>
              </a:r>
              <a:endParaRPr lang="ko-KR" altLang="en-US" sz="22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FD0D90D-987F-4127-96F6-A6258DFA61B8}"/>
                </a:ext>
              </a:extLst>
            </p:cNvPr>
            <p:cNvSpPr txBox="1"/>
            <p:nvPr/>
          </p:nvSpPr>
          <p:spPr>
            <a:xfrm>
              <a:off x="3210310" y="5461703"/>
              <a:ext cx="8878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4</a:t>
              </a:r>
              <a:endParaRPr lang="ko-KR" altLang="en-US" sz="22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333BDA5-2F38-4347-BC49-4063664B6A77}"/>
                </a:ext>
              </a:extLst>
            </p:cNvPr>
            <p:cNvSpPr txBox="1"/>
            <p:nvPr/>
          </p:nvSpPr>
          <p:spPr>
            <a:xfrm>
              <a:off x="7222386" y="5479648"/>
              <a:ext cx="8878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4</a:t>
              </a:r>
              <a:endParaRPr lang="ko-KR" altLang="en-US" sz="22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E7925DB-ADC6-427C-8444-4D6E4F039ED2}"/>
                </a:ext>
              </a:extLst>
            </p:cNvPr>
            <p:cNvSpPr txBox="1"/>
            <p:nvPr/>
          </p:nvSpPr>
          <p:spPr>
            <a:xfrm>
              <a:off x="8494439" y="5479647"/>
              <a:ext cx="8878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“dog”</a:t>
              </a:r>
              <a:endParaRPr lang="ko-KR" altLang="en-US" sz="2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F1489A5-80F9-4AC0-B57C-98833579D89D}"/>
                </a:ext>
              </a:extLst>
            </p:cNvPr>
            <p:cNvSpPr txBox="1"/>
            <p:nvPr/>
          </p:nvSpPr>
          <p:spPr>
            <a:xfrm>
              <a:off x="9679939" y="5461703"/>
              <a:ext cx="8878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True</a:t>
              </a:r>
              <a:endParaRPr lang="ko-KR" altLang="en-US" sz="22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C1CE739-6259-4ED0-B1FA-E49CFB11A094}"/>
                </a:ext>
              </a:extLst>
            </p:cNvPr>
            <p:cNvSpPr txBox="1"/>
            <p:nvPr/>
          </p:nvSpPr>
          <p:spPr>
            <a:xfrm>
              <a:off x="10866912" y="5479647"/>
              <a:ext cx="708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8.4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541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57F04C-94BC-4921-B7B8-9A9B224F8CAC}"/>
              </a:ext>
            </a:extLst>
          </p:cNvPr>
          <p:cNvGrpSpPr/>
          <p:nvPr/>
        </p:nvGrpSpPr>
        <p:grpSpPr>
          <a:xfrm>
            <a:off x="1844040" y="2237720"/>
            <a:ext cx="8503920" cy="2382559"/>
            <a:chOff x="1844040" y="1760667"/>
            <a:chExt cx="8503920" cy="238255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83A38E-E5CB-4696-AF22-C5DF7102ABDE}"/>
                </a:ext>
              </a:extLst>
            </p:cNvPr>
            <p:cNvSpPr txBox="1"/>
            <p:nvPr/>
          </p:nvSpPr>
          <p:spPr>
            <a:xfrm>
              <a:off x="1844040" y="2905780"/>
              <a:ext cx="8503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(	(	)	(	(	)	)	(	)	)</a:t>
              </a:r>
              <a:endParaRPr lang="ko-KR" altLang="en-US" sz="2800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D2A341C-57F6-43EB-B19B-DF8B54C34F17}"/>
                </a:ext>
              </a:extLst>
            </p:cNvPr>
            <p:cNvCxnSpPr>
              <a:cxnSpLocks/>
            </p:cNvCxnSpPr>
            <p:nvPr/>
          </p:nvCxnSpPr>
          <p:spPr>
            <a:xfrm>
              <a:off x="5692140" y="2286000"/>
              <a:ext cx="0" cy="61978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B6C33A9C-A774-4B3A-9B6F-FC75A2977F20}"/>
                </a:ext>
              </a:extLst>
            </p:cNvPr>
            <p:cNvCxnSpPr>
              <a:cxnSpLocks/>
            </p:cNvCxnSpPr>
            <p:nvPr/>
          </p:nvCxnSpPr>
          <p:spPr>
            <a:xfrm>
              <a:off x="6530340" y="2286000"/>
              <a:ext cx="0" cy="61978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A73470-44F5-48A5-8477-8294B95268F1}"/>
                </a:ext>
              </a:extLst>
            </p:cNvPr>
            <p:cNvSpPr txBox="1"/>
            <p:nvPr/>
          </p:nvSpPr>
          <p:spPr>
            <a:xfrm>
              <a:off x="3044190" y="1760667"/>
              <a:ext cx="61036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Most recent open matches first close</a:t>
              </a:r>
              <a:endParaRPr lang="ko-KR" altLang="en-US" sz="2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E3A1B8-A14D-4CC1-B9B7-3608AF16BB39}"/>
                </a:ext>
              </a:extLst>
            </p:cNvPr>
            <p:cNvSpPr txBox="1"/>
            <p:nvPr/>
          </p:nvSpPr>
          <p:spPr>
            <a:xfrm>
              <a:off x="3728085" y="3715346"/>
              <a:ext cx="4735830" cy="427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First open may wait until last close</a:t>
              </a:r>
              <a:endParaRPr lang="ko-KR" altLang="en-US" sz="2200" dirty="0"/>
            </a:p>
          </p:txBody>
        </p:sp>
        <p:cxnSp>
          <p:nvCxnSpPr>
            <p:cNvPr id="12" name="연결선: 구부러짐 11">
              <a:extLst>
                <a:ext uri="{FF2B5EF4-FFF2-40B4-BE49-F238E27FC236}">
                  <a16:creationId xmlns:a16="http://schemas.microsoft.com/office/drawing/2014/main" id="{4700ACA5-A593-4545-957F-A557A991413D}"/>
                </a:ext>
              </a:extLst>
            </p:cNvPr>
            <p:cNvCxnSpPr>
              <a:cxnSpLocks/>
              <a:stCxn id="10" idx="1"/>
              <a:endCxn id="4" idx="1"/>
            </p:cNvCxnSpPr>
            <p:nvPr/>
          </p:nvCxnSpPr>
          <p:spPr>
            <a:xfrm rot="10800000">
              <a:off x="1844041" y="3167390"/>
              <a:ext cx="1884045" cy="761896"/>
            </a:xfrm>
            <a:prstGeom prst="curvedConnector3">
              <a:avLst>
                <a:gd name="adj1" fmla="val 112133"/>
              </a:avLst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구부러짐 15">
              <a:extLst>
                <a:ext uri="{FF2B5EF4-FFF2-40B4-BE49-F238E27FC236}">
                  <a16:creationId xmlns:a16="http://schemas.microsoft.com/office/drawing/2014/main" id="{8BAC9E7C-5DDE-4E16-A401-ED42AEE09FCD}"/>
                </a:ext>
              </a:extLst>
            </p:cNvPr>
            <p:cNvCxnSpPr>
              <a:stCxn id="10" idx="3"/>
              <a:endCxn id="4" idx="3"/>
            </p:cNvCxnSpPr>
            <p:nvPr/>
          </p:nvCxnSpPr>
          <p:spPr>
            <a:xfrm flipV="1">
              <a:off x="8463915" y="3167390"/>
              <a:ext cx="1884045" cy="761896"/>
            </a:xfrm>
            <a:prstGeom prst="curvedConnector3">
              <a:avLst>
                <a:gd name="adj1" fmla="val 112133"/>
              </a:avLst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557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C21EF20D-AB74-49CE-BEF7-1B2EA00EC42A}"/>
              </a:ext>
            </a:extLst>
          </p:cNvPr>
          <p:cNvGrpSpPr/>
          <p:nvPr/>
        </p:nvGrpSpPr>
        <p:grpSpPr>
          <a:xfrm>
            <a:off x="2078986" y="1479207"/>
            <a:ext cx="8034027" cy="3899586"/>
            <a:chOff x="754552" y="1005840"/>
            <a:chExt cx="8034027" cy="3899586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566CD563-F5BE-4475-8F46-AD45F77D8FE9}"/>
                </a:ext>
              </a:extLst>
            </p:cNvPr>
            <p:cNvCxnSpPr>
              <a:cxnSpLocks/>
            </p:cNvCxnSpPr>
            <p:nvPr/>
          </p:nvCxnSpPr>
          <p:spPr>
            <a:xfrm>
              <a:off x="2349932" y="2626424"/>
              <a:ext cx="342900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08F2073-947C-4EF2-A324-5C457733D477}"/>
                </a:ext>
              </a:extLst>
            </p:cNvPr>
            <p:cNvCxnSpPr>
              <a:cxnSpLocks/>
            </p:cNvCxnSpPr>
            <p:nvPr/>
          </p:nvCxnSpPr>
          <p:spPr>
            <a:xfrm>
              <a:off x="2852852" y="2892085"/>
              <a:ext cx="342900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2AEE983-F87A-416D-9830-21638AC65931}"/>
                </a:ext>
              </a:extLst>
            </p:cNvPr>
            <p:cNvCxnSpPr>
              <a:cxnSpLocks/>
            </p:cNvCxnSpPr>
            <p:nvPr/>
          </p:nvCxnSpPr>
          <p:spPr>
            <a:xfrm>
              <a:off x="3346420" y="3168136"/>
              <a:ext cx="342900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8964AC1B-2EA6-424E-B7AB-AF7FD718845E}"/>
                </a:ext>
              </a:extLst>
            </p:cNvPr>
            <p:cNvCxnSpPr>
              <a:cxnSpLocks/>
            </p:cNvCxnSpPr>
            <p:nvPr/>
          </p:nvCxnSpPr>
          <p:spPr>
            <a:xfrm>
              <a:off x="3879127" y="3459428"/>
              <a:ext cx="342900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2EFA363-4A32-4880-B6CB-89DFDA2406FB}"/>
                </a:ext>
              </a:extLst>
            </p:cNvPr>
            <p:cNvCxnSpPr>
              <a:cxnSpLocks/>
            </p:cNvCxnSpPr>
            <p:nvPr/>
          </p:nvCxnSpPr>
          <p:spPr>
            <a:xfrm>
              <a:off x="4432270" y="3760764"/>
              <a:ext cx="342900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77A154A5-F40D-42E7-8FB0-9850B84403F5}"/>
                </a:ext>
              </a:extLst>
            </p:cNvPr>
            <p:cNvCxnSpPr>
              <a:cxnSpLocks/>
            </p:cNvCxnSpPr>
            <p:nvPr/>
          </p:nvCxnSpPr>
          <p:spPr>
            <a:xfrm>
              <a:off x="4980564" y="4060023"/>
              <a:ext cx="342900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E1645D50-E487-42A0-83AC-9BA2895C5C17}"/>
                </a:ext>
              </a:extLst>
            </p:cNvPr>
            <p:cNvCxnSpPr>
              <a:cxnSpLocks/>
            </p:cNvCxnSpPr>
            <p:nvPr/>
          </p:nvCxnSpPr>
          <p:spPr>
            <a:xfrm>
              <a:off x="5524501" y="4351976"/>
              <a:ext cx="342900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DE7E55-9ACA-446B-ACC2-135599D82CB6}"/>
                </a:ext>
              </a:extLst>
            </p:cNvPr>
            <p:cNvSpPr txBox="1"/>
            <p:nvPr/>
          </p:nvSpPr>
          <p:spPr>
            <a:xfrm>
              <a:off x="754552" y="2328602"/>
              <a:ext cx="2858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233//2=116      rem=1</a:t>
              </a:r>
              <a:endParaRPr lang="ko-KR" alt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2D8059D1-2E7A-400F-8D70-E3B87E6579C7}"/>
                </a:ext>
              </a:extLst>
            </p:cNvPr>
            <p:cNvSpPr/>
            <p:nvPr/>
          </p:nvSpPr>
          <p:spPr>
            <a:xfrm>
              <a:off x="7391400" y="1005840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903505B-0DF8-48D1-B1B4-145220A38E6E}"/>
                </a:ext>
              </a:extLst>
            </p:cNvPr>
            <p:cNvSpPr/>
            <p:nvPr/>
          </p:nvSpPr>
          <p:spPr>
            <a:xfrm>
              <a:off x="7391400" y="1481743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37E29D97-88CE-46FC-B4CA-4A5A03A3F1CA}"/>
                </a:ext>
              </a:extLst>
            </p:cNvPr>
            <p:cNvSpPr/>
            <p:nvPr/>
          </p:nvSpPr>
          <p:spPr>
            <a:xfrm>
              <a:off x="7391400" y="1957646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C050DB8-AF4E-4D54-8FC7-D67AAD98E340}"/>
                </a:ext>
              </a:extLst>
            </p:cNvPr>
            <p:cNvSpPr/>
            <p:nvPr/>
          </p:nvSpPr>
          <p:spPr>
            <a:xfrm>
              <a:off x="7391400" y="2432479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359AD98-1641-4E13-AC3A-01666D45D9AB}"/>
                </a:ext>
              </a:extLst>
            </p:cNvPr>
            <p:cNvSpPr/>
            <p:nvPr/>
          </p:nvSpPr>
          <p:spPr>
            <a:xfrm>
              <a:off x="7391400" y="2907312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22AF0B3-2BDF-4124-9714-B5D8E5E46EBA}"/>
                </a:ext>
              </a:extLst>
            </p:cNvPr>
            <p:cNvSpPr/>
            <p:nvPr/>
          </p:nvSpPr>
          <p:spPr>
            <a:xfrm>
              <a:off x="7391400" y="3382145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7DC1107-0DB9-43B8-B9F8-B23824A46644}"/>
                </a:ext>
              </a:extLst>
            </p:cNvPr>
            <p:cNvSpPr/>
            <p:nvPr/>
          </p:nvSpPr>
          <p:spPr>
            <a:xfrm>
              <a:off x="7391400" y="3863212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8572B81-5E92-41CB-8F8D-8A90F259D54C}"/>
                </a:ext>
              </a:extLst>
            </p:cNvPr>
            <p:cNvSpPr/>
            <p:nvPr/>
          </p:nvSpPr>
          <p:spPr>
            <a:xfrm>
              <a:off x="7391400" y="4351976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5BBC30C9-8AAB-471B-9493-378214FBF977}"/>
                </a:ext>
              </a:extLst>
            </p:cNvPr>
            <p:cNvSpPr/>
            <p:nvPr/>
          </p:nvSpPr>
          <p:spPr>
            <a:xfrm>
              <a:off x="7200900" y="4859707"/>
              <a:ext cx="1028700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831DA5-E789-417D-AA98-F9E1DBFF0F7F}"/>
                </a:ext>
              </a:extLst>
            </p:cNvPr>
            <p:cNvSpPr txBox="1"/>
            <p:nvPr/>
          </p:nvSpPr>
          <p:spPr>
            <a:xfrm>
              <a:off x="1423664" y="2734565"/>
              <a:ext cx="2858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116//2=58       rem=0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8AA90A-06EA-456D-89CC-F9C2F6BC1F87}"/>
                </a:ext>
              </a:extLst>
            </p:cNvPr>
            <p:cNvSpPr txBox="1"/>
            <p:nvPr/>
          </p:nvSpPr>
          <p:spPr>
            <a:xfrm>
              <a:off x="2192573" y="3067066"/>
              <a:ext cx="2858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29//2=14      rem=1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065855-A0A6-489E-82FF-F5F7CCC7EE4B}"/>
                </a:ext>
              </a:extLst>
            </p:cNvPr>
            <p:cNvSpPr txBox="1"/>
            <p:nvPr/>
          </p:nvSpPr>
          <p:spPr>
            <a:xfrm>
              <a:off x="2745917" y="3382145"/>
              <a:ext cx="2858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14//2=7         rem=0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63B1E76-7AE9-4975-9BBF-81AD968209AA}"/>
                </a:ext>
              </a:extLst>
            </p:cNvPr>
            <p:cNvSpPr txBox="1"/>
            <p:nvPr/>
          </p:nvSpPr>
          <p:spPr>
            <a:xfrm>
              <a:off x="3371413" y="3694160"/>
              <a:ext cx="2858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7//2 = 3       rem = 1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FEFB77-2085-469C-9976-EB8C8E72A40E}"/>
                </a:ext>
              </a:extLst>
            </p:cNvPr>
            <p:cNvSpPr txBox="1"/>
            <p:nvPr/>
          </p:nvSpPr>
          <p:spPr>
            <a:xfrm>
              <a:off x="4061242" y="4000382"/>
              <a:ext cx="2805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3//2=1	      rem=1</a:t>
              </a: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FF29718-BFE7-4EF0-9D2F-2A6834BF0235}"/>
                </a:ext>
              </a:extLst>
            </p:cNvPr>
            <p:cNvSpPr txBox="1"/>
            <p:nvPr/>
          </p:nvSpPr>
          <p:spPr>
            <a:xfrm>
              <a:off x="4705263" y="4426452"/>
              <a:ext cx="2138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1//2=0     rem=1</a:t>
              </a:r>
              <a:endParaRPr lang="ko-KR" altLang="en-US" dirty="0"/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431A375A-F322-41CE-BDD4-902FE4C356AC}"/>
                </a:ext>
              </a:extLst>
            </p:cNvPr>
            <p:cNvCxnSpPr/>
            <p:nvPr/>
          </p:nvCxnSpPr>
          <p:spPr>
            <a:xfrm flipV="1">
              <a:off x="7085618" y="1230110"/>
              <a:ext cx="22476" cy="237630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A9FD81A-C9C9-4195-88B9-5C0B496A53BD}"/>
                </a:ext>
              </a:extLst>
            </p:cNvPr>
            <p:cNvCxnSpPr>
              <a:cxnSpLocks/>
            </p:cNvCxnSpPr>
            <p:nvPr/>
          </p:nvCxnSpPr>
          <p:spPr>
            <a:xfrm>
              <a:off x="8253663" y="1253090"/>
              <a:ext cx="0" cy="241219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D9750E-D0FE-4003-914E-356CD24770B7}"/>
                </a:ext>
              </a:extLst>
            </p:cNvPr>
            <p:cNvSpPr txBox="1"/>
            <p:nvPr/>
          </p:nvSpPr>
          <p:spPr>
            <a:xfrm rot="10800000">
              <a:off x="6539807" y="1286848"/>
              <a:ext cx="461665" cy="233670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dirty="0"/>
                <a:t>Push remainders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9AD880-71CE-4C6B-99C7-E604197DCD01}"/>
                </a:ext>
              </a:extLst>
            </p:cNvPr>
            <p:cNvSpPr txBox="1"/>
            <p:nvPr/>
          </p:nvSpPr>
          <p:spPr>
            <a:xfrm>
              <a:off x="8326914" y="1305607"/>
              <a:ext cx="461665" cy="233670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dirty="0"/>
                <a:t>Pop remainders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697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353EF9B8-9E57-4083-A0A8-9A77D1B393BE}"/>
              </a:ext>
            </a:extLst>
          </p:cNvPr>
          <p:cNvGrpSpPr/>
          <p:nvPr/>
        </p:nvGrpSpPr>
        <p:grpSpPr>
          <a:xfrm>
            <a:off x="4170045" y="2933700"/>
            <a:ext cx="3851910" cy="1066800"/>
            <a:chOff x="4170045" y="2933700"/>
            <a:chExt cx="3851910" cy="10668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03F3FE-2F0E-43D1-9CD3-6A274693F1AD}"/>
                </a:ext>
              </a:extLst>
            </p:cNvPr>
            <p:cNvSpPr txBox="1"/>
            <p:nvPr/>
          </p:nvSpPr>
          <p:spPr>
            <a:xfrm>
              <a:off x="4170045" y="3167390"/>
              <a:ext cx="38519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(  A  +  (  B  *  C  )  )</a:t>
              </a:r>
              <a:endParaRPr lang="ko-KR" altLang="en-US" sz="2800" dirty="0"/>
            </a:p>
          </p:txBody>
        </p:sp>
        <p:sp>
          <p:nvSpPr>
            <p:cNvPr id="39" name="화살표: 위로 구부러짐 38">
              <a:extLst>
                <a:ext uri="{FF2B5EF4-FFF2-40B4-BE49-F238E27FC236}">
                  <a16:creationId xmlns:a16="http://schemas.microsoft.com/office/drawing/2014/main" id="{DBFD3614-92D1-41F1-A0C4-0A9CB7DFDEB7}"/>
                </a:ext>
              </a:extLst>
            </p:cNvPr>
            <p:cNvSpPr/>
            <p:nvPr/>
          </p:nvSpPr>
          <p:spPr>
            <a:xfrm>
              <a:off x="5257800" y="3690610"/>
              <a:ext cx="2495550" cy="309890"/>
            </a:xfrm>
            <a:prstGeom prst="curved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화살표: 아래로 구부러짐 39">
              <a:extLst>
                <a:ext uri="{FF2B5EF4-FFF2-40B4-BE49-F238E27FC236}">
                  <a16:creationId xmlns:a16="http://schemas.microsoft.com/office/drawing/2014/main" id="{375D9C47-2E2A-4F03-834B-21DAB3469ABF}"/>
                </a:ext>
              </a:extLst>
            </p:cNvPr>
            <p:cNvSpPr/>
            <p:nvPr/>
          </p:nvSpPr>
          <p:spPr>
            <a:xfrm>
              <a:off x="6572250" y="2933700"/>
              <a:ext cx="857250" cy="233690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86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F3FE00E-69B1-4FCD-9488-DCC36586289B}"/>
              </a:ext>
            </a:extLst>
          </p:cNvPr>
          <p:cNvGrpSpPr/>
          <p:nvPr/>
        </p:nvGrpSpPr>
        <p:grpSpPr>
          <a:xfrm>
            <a:off x="4170045" y="2886075"/>
            <a:ext cx="3851910" cy="1085850"/>
            <a:chOff x="4170045" y="2914650"/>
            <a:chExt cx="3851910" cy="10858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18520F-D9E6-4FAB-BB0D-8B2AED74AC3A}"/>
                </a:ext>
              </a:extLst>
            </p:cNvPr>
            <p:cNvSpPr txBox="1"/>
            <p:nvPr/>
          </p:nvSpPr>
          <p:spPr>
            <a:xfrm>
              <a:off x="4170045" y="3167390"/>
              <a:ext cx="38519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(  A  +  (  B  *  C  )  )</a:t>
              </a:r>
              <a:endParaRPr lang="ko-KR" altLang="en-US" sz="2800" dirty="0"/>
            </a:p>
          </p:txBody>
        </p:sp>
        <p:sp>
          <p:nvSpPr>
            <p:cNvPr id="6" name="화살표: 위로 구부러짐 5">
              <a:extLst>
                <a:ext uri="{FF2B5EF4-FFF2-40B4-BE49-F238E27FC236}">
                  <a16:creationId xmlns:a16="http://schemas.microsoft.com/office/drawing/2014/main" id="{8E23B4FB-2BC1-4528-A404-3E8789DBE2FA}"/>
                </a:ext>
              </a:extLst>
            </p:cNvPr>
            <p:cNvSpPr/>
            <p:nvPr/>
          </p:nvSpPr>
          <p:spPr>
            <a:xfrm flipH="1">
              <a:off x="4324350" y="3690610"/>
              <a:ext cx="933450" cy="309890"/>
            </a:xfrm>
            <a:prstGeom prst="curved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화살표: 아래로 구부러짐 6">
              <a:extLst>
                <a:ext uri="{FF2B5EF4-FFF2-40B4-BE49-F238E27FC236}">
                  <a16:creationId xmlns:a16="http://schemas.microsoft.com/office/drawing/2014/main" id="{B8B250D5-0528-48C8-B9E6-F9FBD33F6986}"/>
                </a:ext>
              </a:extLst>
            </p:cNvPr>
            <p:cNvSpPr/>
            <p:nvPr/>
          </p:nvSpPr>
          <p:spPr>
            <a:xfrm flipH="1">
              <a:off x="5715000" y="2914650"/>
              <a:ext cx="857250" cy="252740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634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9F9AE5B1-8C68-42E5-B5A0-3ACA7CBCB76A}"/>
              </a:ext>
            </a:extLst>
          </p:cNvPr>
          <p:cNvGrpSpPr/>
          <p:nvPr/>
        </p:nvGrpSpPr>
        <p:grpSpPr>
          <a:xfrm>
            <a:off x="2940845" y="1603831"/>
            <a:ext cx="6310310" cy="3650337"/>
            <a:chOff x="2712244" y="312063"/>
            <a:chExt cx="6310310" cy="3650337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96AA4C21-2CBB-4AD8-B295-15C3BA694214}"/>
                </a:ext>
              </a:extLst>
            </p:cNvPr>
            <p:cNvCxnSpPr/>
            <p:nvPr/>
          </p:nvCxnSpPr>
          <p:spPr>
            <a:xfrm>
              <a:off x="5867400" y="742950"/>
              <a:ext cx="0" cy="6858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089173A9-6ED1-4AF1-9C34-5075BE7E0A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8600" y="1924050"/>
              <a:ext cx="1562100" cy="150495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96C87B17-1D06-422B-9394-4BFF0C1C0F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924050"/>
              <a:ext cx="1657350" cy="150495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F3460F-0CB1-48F2-93D8-B4CF068930C1}"/>
                </a:ext>
              </a:extLst>
            </p:cNvPr>
            <p:cNvSpPr txBox="1"/>
            <p:nvPr/>
          </p:nvSpPr>
          <p:spPr>
            <a:xfrm>
              <a:off x="4105276" y="312063"/>
              <a:ext cx="35242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(A+B) * C – (D-E) * (F+G)</a:t>
              </a:r>
              <a:endParaRPr lang="ko-KR" altLang="en-US" sz="2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806F44-C8FA-494C-9292-01C53B3D5304}"/>
                </a:ext>
              </a:extLst>
            </p:cNvPr>
            <p:cNvSpPr txBox="1"/>
            <p:nvPr/>
          </p:nvSpPr>
          <p:spPr>
            <a:xfrm>
              <a:off x="3900487" y="1466850"/>
              <a:ext cx="39338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(((A+B) * C) – ((D-E) * (F+G)))</a:t>
              </a:r>
              <a:endParaRPr lang="ko-KR" altLang="en-US" sz="2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3BA7DC-4F27-482B-97E5-8E0AA7AA0008}"/>
                </a:ext>
              </a:extLst>
            </p:cNvPr>
            <p:cNvSpPr txBox="1"/>
            <p:nvPr/>
          </p:nvSpPr>
          <p:spPr>
            <a:xfrm>
              <a:off x="2712244" y="3531513"/>
              <a:ext cx="23764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-*+ABC*-DE+FG</a:t>
              </a:r>
              <a:endParaRPr lang="ko-KR" altLang="en-US" sz="2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B7EF53-2B00-4FE2-82F4-C3B8256595BE}"/>
                </a:ext>
              </a:extLst>
            </p:cNvPr>
            <p:cNvSpPr txBox="1"/>
            <p:nvPr/>
          </p:nvSpPr>
          <p:spPr>
            <a:xfrm>
              <a:off x="6646068" y="3531513"/>
              <a:ext cx="23764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AB+C*DE-FG+*-</a:t>
              </a:r>
              <a:endParaRPr lang="ko-KR" altLang="en-US" sz="2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4DA0CA-6934-4946-9B76-20BC49C096A9}"/>
                </a:ext>
              </a:extLst>
            </p:cNvPr>
            <p:cNvSpPr txBox="1"/>
            <p:nvPr/>
          </p:nvSpPr>
          <p:spPr>
            <a:xfrm>
              <a:off x="4038600" y="2242006"/>
              <a:ext cx="9572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/>
                <a:t>Prefix</a:t>
              </a:r>
              <a:endParaRPr lang="ko-KR" altLang="en-US" sz="2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14F81A-37D7-4BE8-A1A6-C8D313B1494E}"/>
                </a:ext>
              </a:extLst>
            </p:cNvPr>
            <p:cNvSpPr txBox="1"/>
            <p:nvPr/>
          </p:nvSpPr>
          <p:spPr>
            <a:xfrm>
              <a:off x="6796087" y="2242006"/>
              <a:ext cx="10382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/>
                <a:t>Postfix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6864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358</Words>
  <Application>Microsoft Office PowerPoint</Application>
  <PresentationFormat>와이드스크린</PresentationFormat>
  <Paragraphs>176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이경준</dc:creator>
  <cp:lastModifiedBy>이 경준</cp:lastModifiedBy>
  <cp:revision>5</cp:revision>
  <dcterms:created xsi:type="dcterms:W3CDTF">2021-08-05T05:47:40Z</dcterms:created>
  <dcterms:modified xsi:type="dcterms:W3CDTF">2021-08-07T11:11:00Z</dcterms:modified>
</cp:coreProperties>
</file>