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9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000" autoAdjust="0"/>
  </p:normalViewPr>
  <p:slideViewPr>
    <p:cSldViewPr>
      <p:cViewPr varScale="1">
        <p:scale>
          <a:sx n="78" d="100"/>
          <a:sy n="78" d="100"/>
        </p:scale>
        <p:origin x="80" y="4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1209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153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8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6"/>
            <a:ext cx="12288688" cy="6847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6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836712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9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Prof. Youngsup Kim, idebtor@gmail.com, CSEE Dept., Grace School Rm204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5" r:id="rId4"/>
    <p:sldLayoutId id="2147483717" r:id="rId5"/>
    <p:sldLayoutId id="2147483715" r:id="rId6"/>
    <p:sldLayoutId id="2147483716" r:id="rId7"/>
    <p:sldLayoutId id="2147483697" r:id="rId8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Example: Running time estimates - empirical analysis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Super-computer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/>
                  </a:rPr>
                  <a:t>  compares/second</a:t>
                </a:r>
              </a:p>
              <a:p>
                <a:pPr lvl="1"/>
                <a:endParaRPr lang="en-US" altLang="ko-KR" dirty="0">
                  <a:cs typeface="Times New Roman"/>
                </a:endParaRPr>
              </a:p>
              <a:p>
                <a:pPr lvl="2"/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219">
                <a:extLst>
                  <a:ext uri="{FF2B5EF4-FFF2-40B4-BE49-F238E27FC236}">
                    <a16:creationId xmlns:a16="http://schemas.microsoft.com/office/drawing/2014/main" id="{96B66960-BDA1-44BB-B686-DFECC80A4D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64901" y="2719696"/>
              <a:ext cx="9248077" cy="1527588"/>
            </p:xfrm>
            <a:graphic>
              <a:graphicData uri="http://schemas.openxmlformats.org/drawingml/2006/table">
                <a:tbl>
                  <a:tblPr/>
                  <a:tblGrid>
                    <a:gridCol w="1541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17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703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5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227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644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)</a:t>
                          </a:r>
                          <a:endParaRPr kumimoji="1" lang="en-US" altLang="ko-KR" sz="17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7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219">
                <a:extLst>
                  <a:ext uri="{FF2B5EF4-FFF2-40B4-BE49-F238E27FC236}">
                    <a16:creationId xmlns:a16="http://schemas.microsoft.com/office/drawing/2014/main" id="{96B66960-BDA1-44BB-B686-DFECC80A4D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64901" y="2719696"/>
              <a:ext cx="9248077" cy="1527588"/>
            </p:xfrm>
            <a:graphic>
              <a:graphicData uri="http://schemas.openxmlformats.org/drawingml/2006/table">
                <a:tbl>
                  <a:tblPr/>
                  <a:tblGrid>
                    <a:gridCol w="1541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17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703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5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227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644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0770" t="-6349" r="-103371" b="-30952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7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57578912-1ECB-4F1A-9C55-6546AE42DA8A}"/>
              </a:ext>
            </a:extLst>
          </p:cNvPr>
          <p:cNvSpPr/>
          <p:nvPr/>
        </p:nvSpPr>
        <p:spPr>
          <a:xfrm>
            <a:off x="485776" y="5947167"/>
            <a:ext cx="8336698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75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1875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1875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BCAD9-EEE5-410D-A34C-13E77D3B4ED4}"/>
                  </a:ext>
                </a:extLst>
              </p:cNvPr>
              <p:cNvSpPr txBox="1"/>
              <p:nvPr/>
            </p:nvSpPr>
            <p:spPr>
              <a:xfrm>
                <a:off x="1064901" y="4732354"/>
                <a:ext cx="1811714" cy="871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88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sz="1688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sz="1688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688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sz="1688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sz="1688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sz="1688" dirty="0"/>
              </a:p>
              <a:p>
                <a:r>
                  <a:rPr lang="en-US" altLang="ko-KR" sz="1688" dirty="0"/>
                  <a:t>instant &lt; 0.1 sec</a:t>
                </a:r>
                <a:endParaRPr lang="ko-KR" altLang="en-US" sz="1688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BCAD9-EEE5-410D-A34C-13E77D3B4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01" y="4732354"/>
                <a:ext cx="1811714" cy="871585"/>
              </a:xfrm>
              <a:prstGeom prst="rect">
                <a:avLst/>
              </a:prstGeom>
              <a:blipFill>
                <a:blip r:embed="rId4"/>
                <a:stretch>
                  <a:fillRect l="-2357" r="-1010" b="-8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1EF421DC-C7DC-4CD8-ABF5-BF8608C6CB04}"/>
              </a:ext>
            </a:extLst>
          </p:cNvPr>
          <p:cNvSpPr/>
          <p:nvPr/>
        </p:nvSpPr>
        <p:spPr>
          <a:xfrm>
            <a:off x="4994764" y="4732354"/>
            <a:ext cx="6075702" cy="871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88" dirty="0"/>
              <a:t>Use a reasonable or understandable time units.</a:t>
            </a:r>
          </a:p>
          <a:p>
            <a:r>
              <a:rPr lang="en-US" altLang="ko-KR" sz="1688" dirty="0"/>
              <a:t>Do not say, for example, "3660 days" nor "1220 seconds", </a:t>
            </a:r>
          </a:p>
          <a:p>
            <a:r>
              <a:rPr lang="en-US" altLang="ko-KR" sz="1688" dirty="0"/>
              <a:t>but 10.0 years or 20.3 min, respectively. </a:t>
            </a:r>
            <a:endParaRPr lang="ko-KR" altLang="en-US" sz="1688" dirty="0"/>
          </a:p>
        </p:txBody>
      </p:sp>
    </p:spTree>
    <p:extLst>
      <p:ext uri="{BB962C8B-B14F-4D97-AF65-F5344CB8AC3E}">
        <p14:creationId xmlns:p14="http://schemas.microsoft.com/office/powerpoint/2010/main" val="256730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12944</TotalTime>
  <Words>112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나눔고딕</vt:lpstr>
      <vt:lpstr>맑은 고딕</vt:lpstr>
      <vt:lpstr>Arial Rounded MT Bold</vt:lpstr>
      <vt:lpstr>Cambria Math</vt:lpstr>
      <vt:lpstr>Candara</vt:lpstr>
      <vt:lpstr>Century Gothic</vt:lpstr>
      <vt:lpstr>Wingdings</vt:lpstr>
      <vt:lpstr>Wingdings 2</vt:lpstr>
      <vt:lpstr>고려청자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KimYoungsup</cp:lastModifiedBy>
  <cp:revision>766</cp:revision>
  <dcterms:created xsi:type="dcterms:W3CDTF">2014-02-12T09:15:05Z</dcterms:created>
  <dcterms:modified xsi:type="dcterms:W3CDTF">2021-09-15T02:16:44Z</dcterms:modified>
</cp:coreProperties>
</file>