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6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4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68D6-2E6E-4157-A13B-D379C049F4C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5DF-6735-4CDC-93A1-E7E7C31D5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4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7CC7-0475-47A9-BA55-8897C852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A563A-8021-4D01-82F4-077D2715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95EBB-D1C6-4837-941F-50774F93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AAC34-91C3-4A4B-84E5-33D280BA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AB1CD-0C2F-4AF2-9E89-C304BF9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5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6112F-4172-4642-AC22-8584294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531D7-C41A-427E-8526-D0212304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9C05D-546C-4102-9A4E-B07E5AF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48CB5-E122-4C61-ABED-91F97D0F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AB482-00D4-4ACB-A71E-116D6558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DAF70-0011-41F9-BFED-D9BECA119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C8620-5224-4D9D-831B-49442202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69B41-76BF-4BCE-BD44-8C07A483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65640-6C69-4C00-B416-7C9E920D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68955-4E39-4ADD-ADCE-16F7E12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0100-80F4-4DBF-BD91-0544D02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86427-B40B-434F-ABE5-A950FCFE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D3097-1784-46F7-BFC5-60D5284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C997-D7A6-466F-8A8C-EE0113E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5448E-F7E7-471E-90DC-755C19E5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6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81E7-4D47-4D0B-856B-85420236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002A0-9D59-4FD5-80E5-E448898A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4DB29-C965-4243-A7E4-D4EB3E9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9440A-0ECB-4C25-877C-CB7A8BE9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2D5D-4368-44E1-8C5F-D90B56DC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88F23-9C48-4510-B27E-75CFDC4F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B74B-BF6B-47B0-9F71-810FF69A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200F9-F668-4BFC-A935-8034223F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7E622-01A7-4205-AA82-783C400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12875-9F1F-4D9B-97D4-0C8C7386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5302B-8B48-48C9-8A8F-E577B72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7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D43F-E0DE-4BC2-A0FD-C52DF239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1B8ED-2EE4-48DE-ACAA-C57C7526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9553D-AFC7-4278-AA7B-5F43EBCE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C1E9B-E124-4AC4-909E-BD344D1F7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FA414-BE6E-4063-841B-D464A15D6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4EAB4-7327-479E-BACB-8ED6780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95289-4521-4FE7-BFBA-D8AF36C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118B2-4D09-403F-8150-8BF3FF56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00D9-994E-4E96-8CAE-261C9A77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6C1BC-0A28-4AC2-85BB-B9243419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70F99-27E0-49D8-ACD5-E869E94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CFDF9-6CFC-4246-8BBD-18A9CF03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6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A911E-EC62-4608-9C9F-455897F5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32737-6A15-4FD2-92AB-1EDE60A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8D8B5-C428-42BC-ADB0-A21A332D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F0F5-5D1F-44A8-BEDE-D034E835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9E32B-ECCC-4034-A6E6-5B0A461B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E0EEA-4485-4B76-8A6F-B451A17A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CF870-C0FA-4FBD-9C7F-DECA74DE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74CFC-38DB-46A7-8912-10EBBF63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85CFF-70C5-4CB4-94E9-411A95B8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593D7-63AD-4825-81E9-8232C83B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81FA0-B2D4-41B7-8A14-3000F731E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5D71-838E-4B98-BEF2-9DC420CC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BEEDC-2F69-4A3D-BB26-4AE114C2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6EF27-58E6-4595-A8B6-C842214E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356D1-A089-4EFA-85F8-762C8ED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A3B40-071A-40BA-BA7A-E732FBC3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B1AF3-C7E2-4CCE-ACB5-997E987F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4AC0E-3F7A-46C5-81AE-2F234659E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F1AE-9731-4A4C-AA7D-99F2D800E4F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AAF35-4BEA-4864-83A9-15B20640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923A9-2811-4B51-80DC-75F4C60A2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DF1BF-2788-4B9C-A2A2-B63F504E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FEBFF-9B35-45BC-A18A-CDBC6EBC4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4077F0-B0FB-4038-BA34-EFEF3AD8E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" y="1353089"/>
            <a:ext cx="11998062" cy="41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7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D03A8A0-20F5-453E-9E0D-CCEB6CF4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DA58CC1-5B12-430A-A486-93B9A24B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8" y="2037917"/>
            <a:ext cx="6594764" cy="278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2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E36BCA5-727B-4E11-A063-A15ABAE7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19175"/>
            <a:ext cx="1143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3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67923D4-E7DF-493E-A52C-3A9CC729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0075"/>
            <a:ext cx="12192000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4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EB866E-6243-415F-8D4C-63C56500B109}"/>
              </a:ext>
            </a:extLst>
          </p:cNvPr>
          <p:cNvGrpSpPr/>
          <p:nvPr/>
        </p:nvGrpSpPr>
        <p:grpSpPr>
          <a:xfrm>
            <a:off x="636364" y="1185705"/>
            <a:ext cx="8237073" cy="5059345"/>
            <a:chOff x="636364" y="1185705"/>
            <a:chExt cx="8237073" cy="50593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5B910BC-B2A8-4EFE-ADDF-10CC195CE3EE}"/>
                </a:ext>
              </a:extLst>
            </p:cNvPr>
            <p:cNvSpPr/>
            <p:nvPr/>
          </p:nvSpPr>
          <p:spPr>
            <a:xfrm>
              <a:off x="3318563" y="1185705"/>
              <a:ext cx="5554874" cy="50593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39A98A0-B833-4933-A4B4-D5465D968B9F}"/>
                </a:ext>
              </a:extLst>
            </p:cNvPr>
            <p:cNvSpPr/>
            <p:nvPr/>
          </p:nvSpPr>
          <p:spPr>
            <a:xfrm>
              <a:off x="4322618" y="2009671"/>
              <a:ext cx="3602182" cy="36626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D6BCA1-9FE0-46DD-92BE-703A8F6B4731}"/>
                </a:ext>
              </a:extLst>
            </p:cNvPr>
            <p:cNvSpPr txBox="1"/>
            <p:nvPr/>
          </p:nvSpPr>
          <p:spPr>
            <a:xfrm>
              <a:off x="5324285" y="1457431"/>
              <a:ext cx="15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Methods</a:t>
              </a:r>
              <a:endParaRPr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0E7931-785B-4B4B-94A8-5A9247E1E077}"/>
                </a:ext>
              </a:extLst>
            </p:cNvPr>
            <p:cNvSpPr txBox="1"/>
            <p:nvPr/>
          </p:nvSpPr>
          <p:spPr>
            <a:xfrm>
              <a:off x="4433909" y="3429000"/>
              <a:ext cx="970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State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133BB0C-020D-4822-AAC4-83616E02E58C}"/>
                </a:ext>
              </a:extLst>
            </p:cNvPr>
            <p:cNvSpPr/>
            <p:nvPr/>
          </p:nvSpPr>
          <p:spPr>
            <a:xfrm>
              <a:off x="5752278" y="2749986"/>
              <a:ext cx="742862" cy="634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721F8C-0346-4386-8C13-1F3399D12741}"/>
                </a:ext>
              </a:extLst>
            </p:cNvPr>
            <p:cNvSpPr/>
            <p:nvPr/>
          </p:nvSpPr>
          <p:spPr>
            <a:xfrm>
              <a:off x="5752278" y="4534345"/>
              <a:ext cx="742862" cy="634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06C9D-8D50-44AE-A33E-4BAB101C2841}"/>
                </a:ext>
              </a:extLst>
            </p:cNvPr>
            <p:cNvSpPr txBox="1"/>
            <p:nvPr/>
          </p:nvSpPr>
          <p:spPr>
            <a:xfrm>
              <a:off x="5685647" y="2276983"/>
              <a:ext cx="81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num</a:t>
              </a:r>
              <a:endParaRPr lang="ko-KR" alt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C05A91-9971-483A-A7B0-43DC319581C7}"/>
                </a:ext>
              </a:extLst>
            </p:cNvPr>
            <p:cNvSpPr txBox="1"/>
            <p:nvPr/>
          </p:nvSpPr>
          <p:spPr>
            <a:xfrm>
              <a:off x="5706602" y="3960780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den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C1AD1E-8695-4749-B9D5-8841F254B7E8}"/>
                </a:ext>
              </a:extLst>
            </p:cNvPr>
            <p:cNvSpPr txBox="1"/>
            <p:nvPr/>
          </p:nvSpPr>
          <p:spPr>
            <a:xfrm>
              <a:off x="5699848" y="4606925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0C4FAB-DFD8-42E3-ABCA-0FA22EAE5ED8}"/>
                </a:ext>
              </a:extLst>
            </p:cNvPr>
            <p:cNvSpPr txBox="1"/>
            <p:nvPr/>
          </p:nvSpPr>
          <p:spPr>
            <a:xfrm>
              <a:off x="5711061" y="2850548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CCDBC7-69D4-4D08-BC13-5EE8FE1C463F}"/>
                </a:ext>
              </a:extLst>
            </p:cNvPr>
            <p:cNvSpPr/>
            <p:nvPr/>
          </p:nvSpPr>
          <p:spPr>
            <a:xfrm>
              <a:off x="1052945" y="3067389"/>
              <a:ext cx="1108364" cy="11443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F66E2-9714-4A22-AC44-689E7D888C9F}"/>
                </a:ext>
              </a:extLst>
            </p:cNvPr>
            <p:cNvSpPr txBox="1"/>
            <p:nvPr/>
          </p:nvSpPr>
          <p:spPr>
            <a:xfrm>
              <a:off x="636364" y="2477038"/>
              <a:ext cx="2256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/>
                <a:t>my_fraction</a:t>
              </a:r>
              <a:endParaRPr lang="ko-KR" altLang="en-US" sz="2800" dirty="0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7DBB1ABB-2B1B-4722-B0AF-DD7B470C1D51}"/>
                </a:ext>
              </a:extLst>
            </p:cNvPr>
            <p:cNvCxnSpPr>
              <a:stCxn id="15" idx="3"/>
              <a:endCxn id="5" idx="3"/>
            </p:cNvCxnSpPr>
            <p:nvPr/>
          </p:nvCxnSpPr>
          <p:spPr>
            <a:xfrm>
              <a:off x="2161309" y="3639586"/>
              <a:ext cx="1970746" cy="1864540"/>
            </a:xfrm>
            <a:prstGeom prst="curvedConnector4">
              <a:avLst>
                <a:gd name="adj1" fmla="val 29361"/>
                <a:gd name="adj2" fmla="val 112260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49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B99BA90C-4E8D-4BC5-92B6-4D1C880441A4}"/>
              </a:ext>
            </a:extLst>
          </p:cNvPr>
          <p:cNvGrpSpPr/>
          <p:nvPr/>
        </p:nvGrpSpPr>
        <p:grpSpPr>
          <a:xfrm>
            <a:off x="2009817" y="221094"/>
            <a:ext cx="8172366" cy="6415811"/>
            <a:chOff x="207253" y="360220"/>
            <a:chExt cx="8172366" cy="64158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FC08A41-D340-4954-B9E6-B0A999FC0E16}"/>
                </a:ext>
              </a:extLst>
            </p:cNvPr>
            <p:cNvGrpSpPr/>
            <p:nvPr/>
          </p:nvGrpSpPr>
          <p:grpSpPr>
            <a:xfrm>
              <a:off x="412913" y="360220"/>
              <a:ext cx="4574723" cy="2416234"/>
              <a:chOff x="478829" y="1185705"/>
              <a:chExt cx="8394608" cy="505934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A9DF8FC-D350-48E7-831F-492ABF187499}"/>
                  </a:ext>
                </a:extLst>
              </p:cNvPr>
              <p:cNvSpPr/>
              <p:nvPr/>
            </p:nvSpPr>
            <p:spPr>
              <a:xfrm>
                <a:off x="3318563" y="1185705"/>
                <a:ext cx="555487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42D21D4-C2B7-4E0B-AA4E-B3A9F9734D2A}"/>
                  </a:ext>
                </a:extLst>
              </p:cNvPr>
              <p:cNvSpPr/>
              <p:nvPr/>
            </p:nvSpPr>
            <p:spPr>
              <a:xfrm>
                <a:off x="4322618" y="2009671"/>
                <a:ext cx="3602182" cy="366262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5EB64-118A-4D69-BA15-DBF6CCB65DA3}"/>
                  </a:ext>
                </a:extLst>
              </p:cNvPr>
              <p:cNvSpPr txBox="1"/>
              <p:nvPr/>
            </p:nvSpPr>
            <p:spPr>
              <a:xfrm>
                <a:off x="5324285" y="1457430"/>
                <a:ext cx="1543422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3D2557-E61A-4315-B948-9FBBCDA0CBFA}"/>
                  </a:ext>
                </a:extLst>
              </p:cNvPr>
              <p:cNvSpPr txBox="1"/>
              <p:nvPr/>
            </p:nvSpPr>
            <p:spPr>
              <a:xfrm>
                <a:off x="4433909" y="3428999"/>
                <a:ext cx="97076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State</a:t>
                </a:r>
                <a:endParaRPr lang="ko-KR" altLang="en-US" sz="12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D171BF5-13B6-49C6-8274-95A78E498D47}"/>
                  </a:ext>
                </a:extLst>
              </p:cNvPr>
              <p:cNvSpPr/>
              <p:nvPr/>
            </p:nvSpPr>
            <p:spPr>
              <a:xfrm>
                <a:off x="5752278" y="2749986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56E02F-39F5-464A-9EDE-8AE1B13D6DDD}"/>
                  </a:ext>
                </a:extLst>
              </p:cNvPr>
              <p:cNvSpPr/>
              <p:nvPr/>
            </p:nvSpPr>
            <p:spPr>
              <a:xfrm>
                <a:off x="5752278" y="4534345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CAF4FD-5BA9-4DA8-A654-449E8C5A5A8C}"/>
                  </a:ext>
                </a:extLst>
              </p:cNvPr>
              <p:cNvSpPr txBox="1"/>
              <p:nvPr/>
            </p:nvSpPr>
            <p:spPr>
              <a:xfrm>
                <a:off x="5685647" y="2276983"/>
                <a:ext cx="817894" cy="51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num</a:t>
                </a:r>
                <a:endParaRPr lang="ko-KR" altLang="en-US" sz="1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E8AB7-ED92-4253-8ADD-B1CBA0A53E23}"/>
                  </a:ext>
                </a:extLst>
              </p:cNvPr>
              <p:cNvSpPr txBox="1"/>
              <p:nvPr/>
            </p:nvSpPr>
            <p:spPr>
              <a:xfrm>
                <a:off x="5706603" y="3960780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den</a:t>
                </a:r>
                <a:endParaRPr lang="ko-KR" altLang="en-US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0CB5A-5A7E-44E3-A566-FA76A1A7EF09}"/>
                  </a:ext>
                </a:extLst>
              </p:cNvPr>
              <p:cNvSpPr txBox="1"/>
              <p:nvPr/>
            </p:nvSpPr>
            <p:spPr>
              <a:xfrm>
                <a:off x="5699848" y="4606925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012971-0A98-4BC7-9850-3FB050A808BE}"/>
                  </a:ext>
                </a:extLst>
              </p:cNvPr>
              <p:cNvSpPr txBox="1"/>
              <p:nvPr/>
            </p:nvSpPr>
            <p:spPr>
              <a:xfrm>
                <a:off x="5711062" y="2850548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1632C54-2757-4587-ABAA-3A2296D7BC7A}"/>
                  </a:ext>
                </a:extLst>
              </p:cNvPr>
              <p:cNvSpPr/>
              <p:nvPr/>
            </p:nvSpPr>
            <p:spPr>
              <a:xfrm>
                <a:off x="1052945" y="3067389"/>
                <a:ext cx="1108364" cy="11443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3E2D76-052B-42AA-859D-00EDDA245371}"/>
                  </a:ext>
                </a:extLst>
              </p:cNvPr>
              <p:cNvSpPr txBox="1"/>
              <p:nvPr/>
            </p:nvSpPr>
            <p:spPr>
              <a:xfrm>
                <a:off x="478829" y="2305542"/>
                <a:ext cx="2256594" cy="77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f1</a:t>
                </a:r>
                <a:endParaRPr lang="ko-KR" altLang="en-US" dirty="0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EE0ACACA-4334-4D59-B008-2145266A97EC}"/>
                  </a:ext>
                </a:extLst>
              </p:cNvPr>
              <p:cNvCxnSpPr>
                <a:stCxn id="15" idx="3"/>
                <a:endCxn id="5" idx="3"/>
              </p:cNvCxnSpPr>
              <p:nvPr/>
            </p:nvCxnSpPr>
            <p:spPr>
              <a:xfrm>
                <a:off x="2161309" y="3639586"/>
                <a:ext cx="1970746" cy="1864540"/>
              </a:xfrm>
              <a:prstGeom prst="curvedConnector4">
                <a:avLst>
                  <a:gd name="adj1" fmla="val 29361"/>
                  <a:gd name="adj2" fmla="val 112260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A17478F-38E1-49A0-9C01-F7B0B144CD56}"/>
                </a:ext>
              </a:extLst>
            </p:cNvPr>
            <p:cNvGrpSpPr/>
            <p:nvPr/>
          </p:nvGrpSpPr>
          <p:grpSpPr>
            <a:xfrm>
              <a:off x="927774" y="3154997"/>
              <a:ext cx="4131210" cy="2377268"/>
              <a:chOff x="1052945" y="1185705"/>
              <a:chExt cx="7820492" cy="505934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57058C8-04BE-425E-83C9-ED6FF186983A}"/>
                  </a:ext>
                </a:extLst>
              </p:cNvPr>
              <p:cNvSpPr/>
              <p:nvPr/>
            </p:nvSpPr>
            <p:spPr>
              <a:xfrm>
                <a:off x="3318563" y="1185705"/>
                <a:ext cx="555487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30C68C9-E103-4FB6-9DF7-FA85F1FF1E02}"/>
                  </a:ext>
                </a:extLst>
              </p:cNvPr>
              <p:cNvSpPr/>
              <p:nvPr/>
            </p:nvSpPr>
            <p:spPr>
              <a:xfrm>
                <a:off x="4322618" y="2009671"/>
                <a:ext cx="3602182" cy="366262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0DF017-AA74-403E-B847-D416F6BA3010}"/>
                  </a:ext>
                </a:extLst>
              </p:cNvPr>
              <p:cNvSpPr txBox="1"/>
              <p:nvPr/>
            </p:nvSpPr>
            <p:spPr>
              <a:xfrm>
                <a:off x="5324284" y="1457432"/>
                <a:ext cx="154342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A374EC-8869-479E-A339-61F6819D51B5}"/>
                  </a:ext>
                </a:extLst>
              </p:cNvPr>
              <p:cNvSpPr txBox="1"/>
              <p:nvPr/>
            </p:nvSpPr>
            <p:spPr>
              <a:xfrm>
                <a:off x="4433908" y="3429000"/>
                <a:ext cx="970763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State</a:t>
                </a:r>
                <a:endParaRPr lang="ko-KR" altLang="en-US" sz="10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47CD389-D151-43B5-AAB8-332AFF578266}"/>
                  </a:ext>
                </a:extLst>
              </p:cNvPr>
              <p:cNvSpPr/>
              <p:nvPr/>
            </p:nvSpPr>
            <p:spPr>
              <a:xfrm>
                <a:off x="5752278" y="2749986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7E63BEA-3B3D-4132-B522-33B148C24F40}"/>
                  </a:ext>
                </a:extLst>
              </p:cNvPr>
              <p:cNvSpPr/>
              <p:nvPr/>
            </p:nvSpPr>
            <p:spPr>
              <a:xfrm>
                <a:off x="5752278" y="4534345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FCADB-2BFD-4E12-91E8-5F0037B48F98}"/>
                  </a:ext>
                </a:extLst>
              </p:cNvPr>
              <p:cNvSpPr txBox="1"/>
              <p:nvPr/>
            </p:nvSpPr>
            <p:spPr>
              <a:xfrm>
                <a:off x="5685648" y="2276983"/>
                <a:ext cx="983568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num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6510E8-3D4A-44A1-8EC1-928FD64DF221}"/>
                  </a:ext>
                </a:extLst>
              </p:cNvPr>
              <p:cNvSpPr txBox="1"/>
              <p:nvPr/>
            </p:nvSpPr>
            <p:spPr>
              <a:xfrm>
                <a:off x="5706602" y="3960780"/>
                <a:ext cx="834213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den</a:t>
                </a:r>
                <a:endParaRPr lang="ko-KR" altLang="en-US" sz="1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8D72E-3ABE-4752-8720-1823EA89B763}"/>
                  </a:ext>
                </a:extLst>
              </p:cNvPr>
              <p:cNvSpPr txBox="1"/>
              <p:nvPr/>
            </p:nvSpPr>
            <p:spPr>
              <a:xfrm>
                <a:off x="5699847" y="4606924"/>
                <a:ext cx="83421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A3B9C-D38B-438C-88F2-FCBFB3DD83B6}"/>
                  </a:ext>
                </a:extLst>
              </p:cNvPr>
              <p:cNvSpPr txBox="1"/>
              <p:nvPr/>
            </p:nvSpPr>
            <p:spPr>
              <a:xfrm>
                <a:off x="5711062" y="2850548"/>
                <a:ext cx="83421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1FC8B58-0A76-4D35-8D18-7A0DD970835E}"/>
                  </a:ext>
                </a:extLst>
              </p:cNvPr>
              <p:cNvSpPr/>
              <p:nvPr/>
            </p:nvSpPr>
            <p:spPr>
              <a:xfrm>
                <a:off x="1052945" y="3067389"/>
                <a:ext cx="1108364" cy="11443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9DF0F4-88CE-4307-923B-2AF2622B1973}"/>
                  </a:ext>
                </a:extLst>
              </p:cNvPr>
              <p:cNvSpPr txBox="1"/>
              <p:nvPr/>
            </p:nvSpPr>
            <p:spPr>
              <a:xfrm>
                <a:off x="1066091" y="2378248"/>
                <a:ext cx="1108363" cy="78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f1</a:t>
                </a:r>
                <a:endParaRPr lang="ko-KR" altLang="en-US" dirty="0"/>
              </a:p>
            </p:txBody>
          </p:sp>
          <p:cxnSp>
            <p:nvCxnSpPr>
              <p:cNvPr id="31" name="연결선: 구부러짐 30">
                <a:extLst>
                  <a:ext uri="{FF2B5EF4-FFF2-40B4-BE49-F238E27FC236}">
                    <a16:creationId xmlns:a16="http://schemas.microsoft.com/office/drawing/2014/main" id="{7C7D0B9E-12F9-46FF-8B64-1E6E90F10A03}"/>
                  </a:ext>
                </a:extLst>
              </p:cNvPr>
              <p:cNvCxnSpPr>
                <a:stCxn id="29" idx="3"/>
                <a:endCxn id="19" idx="3"/>
              </p:cNvCxnSpPr>
              <p:nvPr/>
            </p:nvCxnSpPr>
            <p:spPr>
              <a:xfrm>
                <a:off x="2161309" y="3639586"/>
                <a:ext cx="1970746" cy="1864540"/>
              </a:xfrm>
              <a:prstGeom prst="curvedConnector4">
                <a:avLst>
                  <a:gd name="adj1" fmla="val 29361"/>
                  <a:gd name="adj2" fmla="val 112260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2D71BD-5F00-4B44-A014-6FAA314DD573}"/>
                </a:ext>
              </a:extLst>
            </p:cNvPr>
            <p:cNvGrpSpPr/>
            <p:nvPr/>
          </p:nvGrpSpPr>
          <p:grpSpPr>
            <a:xfrm>
              <a:off x="879608" y="3227814"/>
              <a:ext cx="7500011" cy="3548217"/>
              <a:chOff x="-6202297" y="1185705"/>
              <a:chExt cx="15833693" cy="5059345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7A0859-051A-4B4A-9102-EDA7B09BE231}"/>
                  </a:ext>
                </a:extLst>
              </p:cNvPr>
              <p:cNvSpPr/>
              <p:nvPr/>
            </p:nvSpPr>
            <p:spPr>
              <a:xfrm>
                <a:off x="3318562" y="1185705"/>
                <a:ext cx="631283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F38DAB2F-817D-4B40-BD5A-EC03DAD4418D}"/>
                  </a:ext>
                </a:extLst>
              </p:cNvPr>
              <p:cNvSpPr/>
              <p:nvPr/>
            </p:nvSpPr>
            <p:spPr>
              <a:xfrm>
                <a:off x="4317363" y="2167464"/>
                <a:ext cx="4444853" cy="331300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4D8914-165F-4C28-A0D3-6A582E1A2E8C}"/>
                  </a:ext>
                </a:extLst>
              </p:cNvPr>
              <p:cNvSpPr txBox="1"/>
              <p:nvPr/>
            </p:nvSpPr>
            <p:spPr>
              <a:xfrm>
                <a:off x="5555774" y="1519299"/>
                <a:ext cx="1968030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CB4C3D-A506-43AF-B788-F9625E3C5943}"/>
                  </a:ext>
                </a:extLst>
              </p:cNvPr>
              <p:cNvSpPr txBox="1"/>
              <p:nvPr/>
            </p:nvSpPr>
            <p:spPr>
              <a:xfrm>
                <a:off x="4433907" y="3428999"/>
                <a:ext cx="1265940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State</a:t>
                </a:r>
                <a:endParaRPr lang="ko-KR" altLang="en-US" sz="12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43DC0E2-19CB-4DF8-AE46-767D37CBAAA4}"/>
                  </a:ext>
                </a:extLst>
              </p:cNvPr>
              <p:cNvSpPr/>
              <p:nvPr/>
            </p:nvSpPr>
            <p:spPr>
              <a:xfrm>
                <a:off x="6088243" y="2719507"/>
                <a:ext cx="742863" cy="6348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63773B3-8486-40E0-97B1-AADBB332203F}"/>
                  </a:ext>
                </a:extLst>
              </p:cNvPr>
              <p:cNvSpPr/>
              <p:nvPr/>
            </p:nvSpPr>
            <p:spPr>
              <a:xfrm>
                <a:off x="6088243" y="4503865"/>
                <a:ext cx="742863" cy="6348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D4195B-AD59-430F-9798-BB85E0A10F2C}"/>
                  </a:ext>
                </a:extLst>
              </p:cNvPr>
              <p:cNvSpPr txBox="1"/>
              <p:nvPr/>
            </p:nvSpPr>
            <p:spPr>
              <a:xfrm>
                <a:off x="5799133" y="2286446"/>
                <a:ext cx="1351691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num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BE612-AEA0-4358-939D-F5F738C744EF}"/>
                  </a:ext>
                </a:extLst>
              </p:cNvPr>
              <p:cNvSpPr txBox="1"/>
              <p:nvPr/>
            </p:nvSpPr>
            <p:spPr>
              <a:xfrm>
                <a:off x="5898790" y="4056035"/>
                <a:ext cx="1108258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den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79B5A0-63FF-4ECD-BC6E-DADCEBC54B20}"/>
                  </a:ext>
                </a:extLst>
              </p:cNvPr>
              <p:cNvSpPr txBox="1"/>
              <p:nvPr/>
            </p:nvSpPr>
            <p:spPr>
              <a:xfrm>
                <a:off x="6035812" y="4576445"/>
                <a:ext cx="834215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F6C9D3-C6EE-48B5-85B5-8BBAB760223C}"/>
                  </a:ext>
                </a:extLst>
              </p:cNvPr>
              <p:cNvSpPr txBox="1"/>
              <p:nvPr/>
            </p:nvSpPr>
            <p:spPr>
              <a:xfrm>
                <a:off x="6047027" y="2820069"/>
                <a:ext cx="834215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DDD2696-43FA-43DC-BE0A-3C5930DEC0C1}"/>
                  </a:ext>
                </a:extLst>
              </p:cNvPr>
              <p:cNvSpPr/>
              <p:nvPr/>
            </p:nvSpPr>
            <p:spPr>
              <a:xfrm>
                <a:off x="-6202297" y="4939311"/>
                <a:ext cx="1236078" cy="766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5" name="연결선: 구부러짐 44">
                <a:extLst>
                  <a:ext uri="{FF2B5EF4-FFF2-40B4-BE49-F238E27FC236}">
                    <a16:creationId xmlns:a16="http://schemas.microsoft.com/office/drawing/2014/main" id="{3E34EA26-B79C-4669-9EEC-29B378B6232F}"/>
                  </a:ext>
                </a:extLst>
              </p:cNvPr>
              <p:cNvCxnSpPr>
                <a:cxnSpLocks/>
                <a:stCxn id="43" idx="3"/>
                <a:endCxn id="33" idx="3"/>
              </p:cNvCxnSpPr>
              <p:nvPr/>
            </p:nvCxnSpPr>
            <p:spPr>
              <a:xfrm>
                <a:off x="-4966219" y="5322677"/>
                <a:ext cx="9209274" cy="181449"/>
              </a:xfrm>
              <a:prstGeom prst="curvedConnector4">
                <a:avLst>
                  <a:gd name="adj1" fmla="val 44981"/>
                  <a:gd name="adj2" fmla="val 279641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B48CAB9-EAA4-4886-B605-FEC258C686DF}"/>
                </a:ext>
              </a:extLst>
            </p:cNvPr>
            <p:cNvSpPr/>
            <p:nvPr/>
          </p:nvSpPr>
          <p:spPr>
            <a:xfrm>
              <a:off x="707713" y="2249389"/>
              <a:ext cx="604014" cy="5465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24F7F1A9-A5B0-479E-A25F-0A3BBC07CBE1}"/>
                </a:ext>
              </a:extLst>
            </p:cNvPr>
            <p:cNvCxnSpPr>
              <a:cxnSpLocks/>
              <a:stCxn id="46" idx="3"/>
              <a:endCxn id="5" idx="4"/>
            </p:cNvCxnSpPr>
            <p:nvPr/>
          </p:nvCxnSpPr>
          <p:spPr>
            <a:xfrm>
              <a:off x="1311727" y="2522658"/>
              <a:ext cx="2162318" cy="253796"/>
            </a:xfrm>
            <a:prstGeom prst="curvedConnector4">
              <a:avLst>
                <a:gd name="adj1" fmla="val 15001"/>
                <a:gd name="adj2" fmla="val 19007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1AFFDA-4CFF-47DD-A50C-1492A70411D4}"/>
                </a:ext>
              </a:extLst>
            </p:cNvPr>
            <p:cNvSpPr txBox="1"/>
            <p:nvPr/>
          </p:nvSpPr>
          <p:spPr>
            <a:xfrm>
              <a:off x="412913" y="1860585"/>
              <a:ext cx="122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93EAA-CF6C-4549-BC63-674A7F300CA7}"/>
                </a:ext>
              </a:extLst>
            </p:cNvPr>
            <p:cNvSpPr txBox="1"/>
            <p:nvPr/>
          </p:nvSpPr>
          <p:spPr>
            <a:xfrm>
              <a:off x="207253" y="579325"/>
              <a:ext cx="1362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Shallow Equality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48DF79-3DB2-4A5F-AB1B-7FF85512305A}"/>
                </a:ext>
              </a:extLst>
            </p:cNvPr>
            <p:cNvSpPr txBox="1"/>
            <p:nvPr/>
          </p:nvSpPr>
          <p:spPr>
            <a:xfrm>
              <a:off x="328268" y="3497272"/>
              <a:ext cx="1362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Deep Equality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0C1C9-B324-493B-8678-D4F38FFAF753}"/>
                </a:ext>
              </a:extLst>
            </p:cNvPr>
            <p:cNvSpPr txBox="1"/>
            <p:nvPr/>
          </p:nvSpPr>
          <p:spPr>
            <a:xfrm>
              <a:off x="888731" y="5440724"/>
              <a:ext cx="58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CED2E6-647E-4E12-BC03-A5A6E2614ADC}"/>
                </a:ext>
              </a:extLst>
            </p:cNvPr>
            <p:cNvSpPr txBox="1"/>
            <p:nvPr/>
          </p:nvSpPr>
          <p:spPr>
            <a:xfrm>
              <a:off x="5913091" y="6000106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DB4EF4-4651-4C3C-83EF-576B26CAD223}"/>
                </a:ext>
              </a:extLst>
            </p:cNvPr>
            <p:cNvSpPr txBox="1"/>
            <p:nvPr/>
          </p:nvSpPr>
          <p:spPr>
            <a:xfrm>
              <a:off x="2593978" y="2296723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6BC72B-F403-4CEA-A6A1-5ABEA525BD68}"/>
                </a:ext>
              </a:extLst>
            </p:cNvPr>
            <p:cNvSpPr txBox="1"/>
            <p:nvPr/>
          </p:nvSpPr>
          <p:spPr>
            <a:xfrm>
              <a:off x="2593978" y="4963833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AC3359-13DB-4A43-998C-E585150D1501}"/>
                </a:ext>
              </a:extLst>
            </p:cNvPr>
            <p:cNvSpPr txBox="1"/>
            <p:nvPr/>
          </p:nvSpPr>
          <p:spPr>
            <a:xfrm>
              <a:off x="3900092" y="2318607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BD5E1F-B0A3-4014-88BB-07E42A9585A6}"/>
                </a:ext>
              </a:extLst>
            </p:cNvPr>
            <p:cNvSpPr txBox="1"/>
            <p:nvPr/>
          </p:nvSpPr>
          <p:spPr>
            <a:xfrm>
              <a:off x="4109413" y="5012469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A77836-209E-4021-8C4A-000F456F9F1E}"/>
                </a:ext>
              </a:extLst>
            </p:cNvPr>
            <p:cNvSpPr txBox="1"/>
            <p:nvPr/>
          </p:nvSpPr>
          <p:spPr>
            <a:xfrm>
              <a:off x="7384058" y="6054280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51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07E095B-9A46-4B26-B0B5-8AB66578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781050"/>
            <a:ext cx="92011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47BCC4A-B576-4080-B30A-62212BBC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2" y="1306929"/>
            <a:ext cx="11126535" cy="42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4260743-AAB0-47C1-9E74-D41E9D40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33" y="0"/>
            <a:ext cx="8611133" cy="68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D2E353-DB80-45F1-86D4-37B2BB3E5238}"/>
              </a:ext>
            </a:extLst>
          </p:cNvPr>
          <p:cNvGrpSpPr/>
          <p:nvPr/>
        </p:nvGrpSpPr>
        <p:grpSpPr>
          <a:xfrm>
            <a:off x="3977053" y="506541"/>
            <a:ext cx="4237893" cy="5125560"/>
            <a:chOff x="3977053" y="114655"/>
            <a:chExt cx="4237893" cy="512556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0330811-8117-437A-943A-42FA45131B99}"/>
                </a:ext>
              </a:extLst>
            </p:cNvPr>
            <p:cNvSpPr/>
            <p:nvPr/>
          </p:nvSpPr>
          <p:spPr>
            <a:xfrm>
              <a:off x="3977053" y="1406769"/>
              <a:ext cx="4237893" cy="38334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C57D05D-DAA4-4C49-829A-BFD4A53F3582}"/>
                </a:ext>
              </a:extLst>
            </p:cNvPr>
            <p:cNvCxnSpPr>
              <a:cxnSpLocks/>
            </p:cNvCxnSpPr>
            <p:nvPr/>
          </p:nvCxnSpPr>
          <p:spPr>
            <a:xfrm>
              <a:off x="6117514" y="576320"/>
              <a:ext cx="0" cy="815098"/>
            </a:xfrm>
            <a:prstGeom prst="straightConnector1">
              <a:avLst/>
            </a:prstGeom>
            <a:ln w="444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4278E-4EA6-4DA5-8B30-8BCB56DAF1E7}"/>
                </a:ext>
              </a:extLst>
            </p:cNvPr>
            <p:cNvSpPr txBox="1"/>
            <p:nvPr/>
          </p:nvSpPr>
          <p:spPr>
            <a:xfrm>
              <a:off x="5637902" y="114655"/>
              <a:ext cx="959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User</a:t>
              </a:r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8454BF-9884-496E-B6B0-FFC127443130}"/>
                </a:ext>
              </a:extLst>
            </p:cNvPr>
            <p:cNvSpPr txBox="1"/>
            <p:nvPr/>
          </p:nvSpPr>
          <p:spPr>
            <a:xfrm>
              <a:off x="5324287" y="1617785"/>
              <a:ext cx="15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Interface</a:t>
              </a:r>
              <a:endParaRPr lang="ko-KR" altLang="en-US" sz="24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A33008F-D805-493D-85C9-4B0D4374F9EF}"/>
                </a:ext>
              </a:extLst>
            </p:cNvPr>
            <p:cNvSpPr/>
            <p:nvPr/>
          </p:nvSpPr>
          <p:spPr>
            <a:xfrm>
              <a:off x="4872914" y="2310284"/>
              <a:ext cx="2489200" cy="219640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480579-5006-4C4E-A2B8-892212A08323}"/>
                </a:ext>
              </a:extLst>
            </p:cNvPr>
            <p:cNvSpPr txBox="1"/>
            <p:nvPr/>
          </p:nvSpPr>
          <p:spPr>
            <a:xfrm>
              <a:off x="4872914" y="3092659"/>
              <a:ext cx="248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Implementation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88A0A-0D4B-41CA-A3D9-737DEB370438}"/>
                </a:ext>
              </a:extLst>
            </p:cNvPr>
            <p:cNvSpPr txBox="1"/>
            <p:nvPr/>
          </p:nvSpPr>
          <p:spPr>
            <a:xfrm>
              <a:off x="5125237" y="4547716"/>
              <a:ext cx="194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Operations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07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12B5C7E-2C02-46F5-9863-619F64E2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67"/>
            <a:ext cx="11706761" cy="64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9E9D057-6872-449F-8804-341CBBD7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47" y="1539929"/>
            <a:ext cx="8421505" cy="37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0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BBA3224-0B2D-436C-BC02-52FC9951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990725"/>
            <a:ext cx="99726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9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1B189D38-3DEF-44FC-ABE3-CAFDB0D4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12192000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9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7CC2FC32-8CD8-49E6-8DED-7EB1AE5E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216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2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AB9DB-0BF7-469A-9B58-61A4104EACBB}"/>
              </a:ext>
            </a:extLst>
          </p:cNvPr>
          <p:cNvSpPr txBox="1"/>
          <p:nvPr/>
        </p:nvSpPr>
        <p:spPr>
          <a:xfrm>
            <a:off x="1047405" y="541027"/>
            <a:ext cx="1017477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Python JSON Parsing</a:t>
            </a:r>
            <a:r>
              <a:rPr lang="en-US" altLang="ko-KR" dirty="0"/>
              <a:t>: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Decode</a:t>
            </a:r>
            <a:r>
              <a:rPr lang="en-US" altLang="ko-KR" dirty="0"/>
              <a:t> JSON using </a:t>
            </a:r>
            <a:r>
              <a:rPr lang="en-US" altLang="ko-KR" b="1" dirty="0">
                <a:latin typeface="Consolas" panose="020B0609020204030204" pitchFamily="49" charset="0"/>
              </a:rPr>
              <a:t>load() </a:t>
            </a:r>
            <a:r>
              <a:rPr lang="en-US" altLang="ko-KR" dirty="0"/>
              <a:t>&amp; </a:t>
            </a:r>
            <a:r>
              <a:rPr lang="en-US" altLang="ko-KR" b="1" dirty="0"/>
              <a:t>loads()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57E2FF-541C-4D6B-ACB2-F758786682ED}"/>
              </a:ext>
            </a:extLst>
          </p:cNvPr>
          <p:cNvCxnSpPr>
            <a:cxnSpLocks/>
          </p:cNvCxnSpPr>
          <p:nvPr/>
        </p:nvCxnSpPr>
        <p:spPr>
          <a:xfrm>
            <a:off x="6096000" y="1532435"/>
            <a:ext cx="0" cy="499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위쪽 모서리의 한쪽은 둥글고 다른 한쪽은 잘림 20">
            <a:extLst>
              <a:ext uri="{FF2B5EF4-FFF2-40B4-BE49-F238E27FC236}">
                <a16:creationId xmlns:a16="http://schemas.microsoft.com/office/drawing/2014/main" id="{58FB0EB4-602B-427E-BCF5-CA510615D4A7}"/>
              </a:ext>
            </a:extLst>
          </p:cNvPr>
          <p:cNvSpPr/>
          <p:nvPr/>
        </p:nvSpPr>
        <p:spPr>
          <a:xfrm flipV="1">
            <a:off x="1870991" y="2409563"/>
            <a:ext cx="3179213" cy="1506317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4F43D-DB44-4B14-B1D1-C4101C8BEC96}"/>
              </a:ext>
            </a:extLst>
          </p:cNvPr>
          <p:cNvSpPr txBox="1"/>
          <p:nvPr/>
        </p:nvSpPr>
        <p:spPr>
          <a:xfrm>
            <a:off x="2221511" y="1629184"/>
            <a:ext cx="212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Consolas" panose="020B0609020204030204" pitchFamily="49" charset="0"/>
              </a:rPr>
              <a:t>json.load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9E8A9-C99F-4E5D-BD58-45113673E5DF}"/>
              </a:ext>
            </a:extLst>
          </p:cNvPr>
          <p:cNvSpPr txBox="1"/>
          <p:nvPr/>
        </p:nvSpPr>
        <p:spPr>
          <a:xfrm>
            <a:off x="7845130" y="1621818"/>
            <a:ext cx="212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Consolas" panose="020B0609020204030204" pitchFamily="49" charset="0"/>
              </a:rPr>
              <a:t>json.loads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0F895-2CAE-468E-81E8-EE56FDEB747E}"/>
              </a:ext>
            </a:extLst>
          </p:cNvPr>
          <p:cNvSpPr txBox="1"/>
          <p:nvPr/>
        </p:nvSpPr>
        <p:spPr>
          <a:xfrm>
            <a:off x="1600351" y="2427979"/>
            <a:ext cx="2125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latin typeface="Consolas" panose="020B0609020204030204" pitchFamily="49" charset="0"/>
              </a:rPr>
              <a:t>students.json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FF21B-8FBA-4D78-A6EB-C2377A047F3B}"/>
              </a:ext>
            </a:extLst>
          </p:cNvPr>
          <p:cNvSpPr txBox="1"/>
          <p:nvPr/>
        </p:nvSpPr>
        <p:spPr>
          <a:xfrm>
            <a:off x="1047404" y="2426282"/>
            <a:ext cx="762512" cy="52322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JSON</a:t>
            </a:r>
            <a:br>
              <a:rPr lang="en-US" altLang="ko-KR" sz="1400" b="1" dirty="0">
                <a:latin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</a:rPr>
              <a:t>File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815BAEF-7B11-4870-9B66-265387443EE3}"/>
              </a:ext>
            </a:extLst>
          </p:cNvPr>
          <p:cNvSpPr/>
          <p:nvPr/>
        </p:nvSpPr>
        <p:spPr>
          <a:xfrm>
            <a:off x="2221511" y="3778947"/>
            <a:ext cx="393184" cy="107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EADCA-BA99-4584-93A8-487BA67A2A2F}"/>
              </a:ext>
            </a:extLst>
          </p:cNvPr>
          <p:cNvSpPr txBox="1"/>
          <p:nvPr/>
        </p:nvSpPr>
        <p:spPr>
          <a:xfrm>
            <a:off x="1809916" y="4938031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B7364E-1C07-4E88-8C91-88705AFA2FB2}"/>
              </a:ext>
            </a:extLst>
          </p:cNvPr>
          <p:cNvSpPr txBox="1"/>
          <p:nvPr/>
        </p:nvSpPr>
        <p:spPr>
          <a:xfrm>
            <a:off x="1913896" y="2814549"/>
            <a:ext cx="297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latin typeface="Consolas" panose="020B0609020204030204" pitchFamily="49" charset="0"/>
              </a:rPr>
              <a:t>{"name": "Joe", "id":20}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16254-AF76-497D-9062-BC44C1387854}"/>
              </a:ext>
            </a:extLst>
          </p:cNvPr>
          <p:cNvSpPr txBox="1"/>
          <p:nvPr/>
        </p:nvSpPr>
        <p:spPr>
          <a:xfrm>
            <a:off x="2614695" y="4157650"/>
            <a:ext cx="2735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json.load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fileHandle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CE803-0888-4578-8860-463306BD08F4}"/>
              </a:ext>
            </a:extLst>
          </p:cNvPr>
          <p:cNvSpPr txBox="1"/>
          <p:nvPr/>
        </p:nvSpPr>
        <p:spPr>
          <a:xfrm>
            <a:off x="1870991" y="5347748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B15B7D-DA18-4E15-9879-495938227F78}"/>
              </a:ext>
            </a:extLst>
          </p:cNvPr>
          <p:cNvSpPr txBox="1"/>
          <p:nvPr/>
        </p:nvSpPr>
        <p:spPr>
          <a:xfrm>
            <a:off x="7463229" y="2812450"/>
            <a:ext cx="297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latin typeface="Consolas" panose="020B0609020204030204" pitchFamily="49" charset="0"/>
              </a:rPr>
              <a:t>{"name": "Joe", "id":20}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7914D-F3B4-4B2B-9A3F-D226D3D8F1EC}"/>
              </a:ext>
            </a:extLst>
          </p:cNvPr>
          <p:cNvSpPr txBox="1"/>
          <p:nvPr/>
        </p:nvSpPr>
        <p:spPr>
          <a:xfrm>
            <a:off x="6634275" y="2720117"/>
            <a:ext cx="828952" cy="52322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JSON</a:t>
            </a:r>
            <a:br>
              <a:rPr lang="en-US" altLang="ko-KR" sz="1400" b="1">
                <a:latin typeface="Consolas" panose="020B0609020204030204" pitchFamily="49" charset="0"/>
              </a:rPr>
            </a:br>
            <a:r>
              <a:rPr lang="en-US" altLang="ko-KR" sz="1400" b="1">
                <a:latin typeface="Consolas" panose="020B0609020204030204" pitchFamily="49" charset="0"/>
              </a:rPr>
              <a:t>String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BEFCE62D-843D-49F8-BCD4-C279892ACF94}"/>
              </a:ext>
            </a:extLst>
          </p:cNvPr>
          <p:cNvSpPr/>
          <p:nvPr/>
        </p:nvSpPr>
        <p:spPr>
          <a:xfrm>
            <a:off x="7666864" y="3243337"/>
            <a:ext cx="393184" cy="1611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F3ADC-0A2B-46A3-85A5-F5A418A79B75}"/>
              </a:ext>
            </a:extLst>
          </p:cNvPr>
          <p:cNvSpPr txBox="1"/>
          <p:nvPr/>
        </p:nvSpPr>
        <p:spPr>
          <a:xfrm>
            <a:off x="7255269" y="4938031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B9484-2588-427D-9F44-00669D101DB9}"/>
              </a:ext>
            </a:extLst>
          </p:cNvPr>
          <p:cNvSpPr txBox="1"/>
          <p:nvPr/>
        </p:nvSpPr>
        <p:spPr>
          <a:xfrm>
            <a:off x="8060048" y="4157650"/>
            <a:ext cx="2735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json.loads</a:t>
            </a:r>
            <a:r>
              <a:rPr lang="en-US" altLang="ko-KR" sz="1600" dirty="0">
                <a:latin typeface="Consolas" panose="020B0609020204030204" pitchFamily="49" charset="0"/>
              </a:rPr>
              <a:t>(json String)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F9BE92-0692-4B8C-86DB-009ACEDE734D}"/>
              </a:ext>
            </a:extLst>
          </p:cNvPr>
          <p:cNvSpPr txBox="1"/>
          <p:nvPr/>
        </p:nvSpPr>
        <p:spPr>
          <a:xfrm>
            <a:off x="7316344" y="5347748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9122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AB9DB-0BF7-469A-9B58-61A4104EACBB}"/>
              </a:ext>
            </a:extLst>
          </p:cNvPr>
          <p:cNvSpPr txBox="1"/>
          <p:nvPr/>
        </p:nvSpPr>
        <p:spPr>
          <a:xfrm>
            <a:off x="1047405" y="541027"/>
            <a:ext cx="9939256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Python JSON Encoding</a:t>
            </a:r>
            <a:r>
              <a:rPr lang="en-US" altLang="ko-KR" dirty="0"/>
              <a:t>: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Encode</a:t>
            </a:r>
            <a:r>
              <a:rPr lang="en-US" altLang="ko-KR" dirty="0"/>
              <a:t> JSON using </a:t>
            </a:r>
            <a:r>
              <a:rPr lang="en-US" altLang="ko-KR" b="1" dirty="0"/>
              <a:t>dump() </a:t>
            </a:r>
            <a:r>
              <a:rPr lang="en-US" altLang="ko-KR" dirty="0"/>
              <a:t>&amp; </a:t>
            </a:r>
            <a:r>
              <a:rPr lang="en-US" altLang="ko-KR" b="1" dirty="0"/>
              <a:t>dumps()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57E2FF-541C-4D6B-ACB2-F758786682ED}"/>
              </a:ext>
            </a:extLst>
          </p:cNvPr>
          <p:cNvCxnSpPr>
            <a:cxnSpLocks/>
          </p:cNvCxnSpPr>
          <p:nvPr/>
        </p:nvCxnSpPr>
        <p:spPr>
          <a:xfrm>
            <a:off x="6096000" y="1532435"/>
            <a:ext cx="0" cy="499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위쪽 모서리의 한쪽은 둥글고 다른 한쪽은 잘림 20">
            <a:extLst>
              <a:ext uri="{FF2B5EF4-FFF2-40B4-BE49-F238E27FC236}">
                <a16:creationId xmlns:a16="http://schemas.microsoft.com/office/drawing/2014/main" id="{58FB0EB4-602B-427E-BCF5-CA510615D4A7}"/>
              </a:ext>
            </a:extLst>
          </p:cNvPr>
          <p:cNvSpPr/>
          <p:nvPr/>
        </p:nvSpPr>
        <p:spPr>
          <a:xfrm flipV="1">
            <a:off x="1870991" y="4450323"/>
            <a:ext cx="3179213" cy="1506317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4F43D-DB44-4B14-B1D1-C4101C8BEC96}"/>
              </a:ext>
            </a:extLst>
          </p:cNvPr>
          <p:cNvSpPr txBox="1"/>
          <p:nvPr/>
        </p:nvSpPr>
        <p:spPr>
          <a:xfrm>
            <a:off x="2221511" y="1629184"/>
            <a:ext cx="212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Consolas" panose="020B0609020204030204" pitchFamily="49" charset="0"/>
              </a:rPr>
              <a:t>json.dump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9E8A9-C99F-4E5D-BD58-45113673E5DF}"/>
              </a:ext>
            </a:extLst>
          </p:cNvPr>
          <p:cNvSpPr txBox="1"/>
          <p:nvPr/>
        </p:nvSpPr>
        <p:spPr>
          <a:xfrm>
            <a:off x="7845130" y="1621818"/>
            <a:ext cx="212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Consolas" panose="020B0609020204030204" pitchFamily="49" charset="0"/>
              </a:rPr>
              <a:t>json.dumps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0F895-2CAE-468E-81E8-EE56FDEB747E}"/>
              </a:ext>
            </a:extLst>
          </p:cNvPr>
          <p:cNvSpPr txBox="1"/>
          <p:nvPr/>
        </p:nvSpPr>
        <p:spPr>
          <a:xfrm>
            <a:off x="1600351" y="4468739"/>
            <a:ext cx="2125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latin typeface="Consolas" panose="020B0609020204030204" pitchFamily="49" charset="0"/>
              </a:rPr>
              <a:t>students.json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FF21B-8FBA-4D78-A6EB-C2377A047F3B}"/>
              </a:ext>
            </a:extLst>
          </p:cNvPr>
          <p:cNvSpPr txBox="1"/>
          <p:nvPr/>
        </p:nvSpPr>
        <p:spPr>
          <a:xfrm>
            <a:off x="1047404" y="4467042"/>
            <a:ext cx="762512" cy="52322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JSON</a:t>
            </a:r>
            <a:br>
              <a:rPr lang="en-US" altLang="ko-KR" sz="1400" b="1" dirty="0">
                <a:latin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</a:rPr>
              <a:t>File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815BAEF-7B11-4870-9B66-265387443EE3}"/>
              </a:ext>
            </a:extLst>
          </p:cNvPr>
          <p:cNvSpPr/>
          <p:nvPr/>
        </p:nvSpPr>
        <p:spPr>
          <a:xfrm>
            <a:off x="2221511" y="3300976"/>
            <a:ext cx="393184" cy="107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EADCA-BA99-4584-93A8-487BA67A2A2F}"/>
              </a:ext>
            </a:extLst>
          </p:cNvPr>
          <p:cNvSpPr txBox="1"/>
          <p:nvPr/>
        </p:nvSpPr>
        <p:spPr>
          <a:xfrm>
            <a:off x="1809916" y="2502403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B7364E-1C07-4E88-8C91-88705AFA2FB2}"/>
              </a:ext>
            </a:extLst>
          </p:cNvPr>
          <p:cNvSpPr txBox="1"/>
          <p:nvPr/>
        </p:nvSpPr>
        <p:spPr>
          <a:xfrm>
            <a:off x="1913896" y="4855309"/>
            <a:ext cx="297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latin typeface="Consolas" panose="020B0609020204030204" pitchFamily="49" charset="0"/>
              </a:rPr>
              <a:t>{ "name": "Joe", "id":20 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16254-AF76-497D-9062-BC44C1387854}"/>
              </a:ext>
            </a:extLst>
          </p:cNvPr>
          <p:cNvSpPr txBox="1"/>
          <p:nvPr/>
        </p:nvSpPr>
        <p:spPr>
          <a:xfrm>
            <a:off x="2566055" y="3675041"/>
            <a:ext cx="3402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json.dump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file,PythonDictionary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CE803-0888-4578-8860-463306BD08F4}"/>
              </a:ext>
            </a:extLst>
          </p:cNvPr>
          <p:cNvSpPr txBox="1"/>
          <p:nvPr/>
        </p:nvSpPr>
        <p:spPr>
          <a:xfrm>
            <a:off x="1870991" y="2912120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F3ADC-0A2B-46A3-85A5-F5A418A79B75}"/>
              </a:ext>
            </a:extLst>
          </p:cNvPr>
          <p:cNvSpPr txBox="1"/>
          <p:nvPr/>
        </p:nvSpPr>
        <p:spPr>
          <a:xfrm>
            <a:off x="7255269" y="4430953"/>
            <a:ext cx="3336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Consolas" panose="020B0609020204030204" pitchFamily="49" charset="0"/>
              </a:rPr>
              <a:t>'{ </a:t>
            </a:r>
            <a:r>
              <a:rPr lang="en-US" altLang="ko-KR" sz="1600" dirty="0">
                <a:latin typeface="Consolas" panose="020B0609020204030204" pitchFamily="49" charset="0"/>
              </a:rPr>
              <a:t>"name": "Joe", "id":</a:t>
            </a:r>
            <a:r>
              <a:rPr lang="en-US" altLang="ko-KR" sz="1600">
                <a:latin typeface="Consolas" panose="020B0609020204030204" pitchFamily="49" charset="0"/>
              </a:rPr>
              <a:t>20 }'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FED3E-65C7-4A04-BF5F-DEE1C50B19F9}"/>
              </a:ext>
            </a:extLst>
          </p:cNvPr>
          <p:cNvSpPr txBox="1"/>
          <p:nvPr/>
        </p:nvSpPr>
        <p:spPr>
          <a:xfrm>
            <a:off x="7023475" y="2502403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758D8-3724-4478-BCA2-35CDC6ECAF24}"/>
              </a:ext>
            </a:extLst>
          </p:cNvPr>
          <p:cNvSpPr txBox="1"/>
          <p:nvPr/>
        </p:nvSpPr>
        <p:spPr>
          <a:xfrm>
            <a:off x="7084550" y="2912120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F526C24-99B9-42BA-AF78-4B1EAEEBAD58}"/>
              </a:ext>
            </a:extLst>
          </p:cNvPr>
          <p:cNvSpPr/>
          <p:nvPr/>
        </p:nvSpPr>
        <p:spPr>
          <a:xfrm>
            <a:off x="7403111" y="3294776"/>
            <a:ext cx="393184" cy="107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E0208-2F3D-4610-AAB5-18D362BD6114}"/>
              </a:ext>
            </a:extLst>
          </p:cNvPr>
          <p:cNvSpPr txBox="1"/>
          <p:nvPr/>
        </p:nvSpPr>
        <p:spPr>
          <a:xfrm>
            <a:off x="7747655" y="3668841"/>
            <a:ext cx="3239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json.dumps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PythonDictionary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06172F-7A6B-41AC-ADED-E85740E81BDB}"/>
              </a:ext>
            </a:extLst>
          </p:cNvPr>
          <p:cNvSpPr txBox="1"/>
          <p:nvPr/>
        </p:nvSpPr>
        <p:spPr>
          <a:xfrm>
            <a:off x="7403112" y="4876237"/>
            <a:ext cx="3049426" cy="30777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Python str, JSON String type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26979A-4CAE-462A-BE67-4ECBE920108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0452538" y="4733816"/>
            <a:ext cx="0" cy="296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DE18F5-29A6-4629-8F3A-C2E81769E7AA}"/>
              </a:ext>
            </a:extLst>
          </p:cNvPr>
          <p:cNvCxnSpPr>
            <a:cxnSpLocks/>
            <a:stCxn id="33" idx="1"/>
          </p:cNvCxnSpPr>
          <p:nvPr/>
        </p:nvCxnSpPr>
        <p:spPr>
          <a:xfrm flipV="1">
            <a:off x="7403112" y="4733816"/>
            <a:ext cx="0" cy="296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9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AE8821-1F8A-4CFF-A28A-1DABBE09C4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1218" y="-2807369"/>
            <a:ext cx="6909564" cy="12283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87232-ABB0-457C-AE34-2C5B344CD67D}"/>
              </a:ext>
            </a:extLst>
          </p:cNvPr>
          <p:cNvSpPr txBox="1"/>
          <p:nvPr/>
        </p:nvSpPr>
        <p:spPr>
          <a:xfrm>
            <a:off x="1931929" y="3087491"/>
            <a:ext cx="9347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n w="317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Welcome to "Data Structures in Python"</a:t>
            </a:r>
          </a:p>
          <a:p>
            <a:pPr algn="ctr"/>
            <a:r>
              <a:rPr lang="en-US" altLang="ko-KR" sz="2000" b="1" dirty="0">
                <a:ln w="317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Lecture Notes by idebtor@gmail.com, Handong Global University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26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5A9504-7903-41D6-99EE-1EF68608AA5C}"/>
              </a:ext>
            </a:extLst>
          </p:cNvPr>
          <p:cNvGrpSpPr/>
          <p:nvPr/>
        </p:nvGrpSpPr>
        <p:grpSpPr>
          <a:xfrm>
            <a:off x="629194" y="2083525"/>
            <a:ext cx="10933612" cy="2690949"/>
            <a:chOff x="1249679" y="2083525"/>
            <a:chExt cx="10933612" cy="26909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54311A-C47D-4E34-9415-834690D7D69B}"/>
                </a:ext>
              </a:extLst>
            </p:cNvPr>
            <p:cNvSpPr/>
            <p:nvPr/>
          </p:nvSpPr>
          <p:spPr>
            <a:xfrm>
              <a:off x="3757748" y="2083525"/>
              <a:ext cx="3056709" cy="26909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767373-1568-40A6-ADD9-BBECC6C0F3D9}"/>
                </a:ext>
              </a:extLst>
            </p:cNvPr>
            <p:cNvSpPr txBox="1"/>
            <p:nvPr/>
          </p:nvSpPr>
          <p:spPr>
            <a:xfrm>
              <a:off x="4306387" y="2921167"/>
              <a:ext cx="1959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/>
                <a:t>sqrt()</a:t>
              </a:r>
              <a:endParaRPr lang="ko-KR" altLang="en-US" sz="5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A11E866-FDDD-472B-9A0C-D0FFF57974BA}"/>
                </a:ext>
              </a:extLst>
            </p:cNvPr>
            <p:cNvCxnSpPr>
              <a:cxnSpLocks/>
            </p:cNvCxnSpPr>
            <p:nvPr/>
          </p:nvCxnSpPr>
          <p:spPr>
            <a:xfrm>
              <a:off x="2272937" y="3428998"/>
              <a:ext cx="148481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1D77052-E4AA-4AAB-8FB3-AB132ECA97BC}"/>
                </a:ext>
              </a:extLst>
            </p:cNvPr>
            <p:cNvCxnSpPr>
              <a:cxnSpLocks/>
            </p:cNvCxnSpPr>
            <p:nvPr/>
          </p:nvCxnSpPr>
          <p:spPr>
            <a:xfrm>
              <a:off x="6814457" y="3428998"/>
              <a:ext cx="1415143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7A6958-9387-4B97-A3FF-60714619F637}"/>
                </a:ext>
              </a:extLst>
            </p:cNvPr>
            <p:cNvSpPr txBox="1"/>
            <p:nvPr/>
          </p:nvSpPr>
          <p:spPr>
            <a:xfrm>
              <a:off x="1249679" y="3044277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/>
                <a:t>n</a:t>
              </a:r>
              <a:endParaRPr lang="ko-KR" altLang="en-US" sz="4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C19E1D-ED2E-452F-BCC2-E86E24932FC2}"/>
                </a:ext>
              </a:extLst>
            </p:cNvPr>
            <p:cNvSpPr txBox="1"/>
            <p:nvPr/>
          </p:nvSpPr>
          <p:spPr>
            <a:xfrm>
              <a:off x="8220891" y="3167387"/>
              <a:ext cx="396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Square root of n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35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45C436-BAA6-4B72-925D-83D6E63A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7" y="1414122"/>
            <a:ext cx="10343525" cy="40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4AFBA5-0C16-4B6F-A11B-49CDD7BC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4" y="1221377"/>
            <a:ext cx="11734812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04B852-4EB3-4779-BC99-F4B34B59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0"/>
            <a:ext cx="1148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9F8A57-4A47-4CBE-9142-B041C33C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121920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8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028EBF-C677-490F-9694-90B3D54E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388"/>
            <a:ext cx="12192000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DB32C2-679E-467E-ACDA-A450A620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1" y="99245"/>
            <a:ext cx="11024297" cy="6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7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264</Words>
  <Application>Microsoft Office PowerPoint</Application>
  <PresentationFormat>와이드스크린</PresentationFormat>
  <Paragraphs>77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Arial Rounded MT Bold</vt:lpstr>
      <vt:lpstr>Consolas</vt:lpstr>
      <vt:lpstr>Office 테마</vt:lpstr>
      <vt:lpstr>Chapter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경준</dc:creator>
  <cp:lastModifiedBy>Kim Youngsup</cp:lastModifiedBy>
  <cp:revision>11</cp:revision>
  <dcterms:created xsi:type="dcterms:W3CDTF">2021-07-16T05:23:31Z</dcterms:created>
  <dcterms:modified xsi:type="dcterms:W3CDTF">2021-09-07T03:34:07Z</dcterms:modified>
</cp:coreProperties>
</file>