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-25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54A30-08F2-49A3-AA86-20F61A94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7EDDE-7C59-47A4-AA7F-0E9AA0CF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8EF3B-F7D7-448B-B849-278FCE42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32CBB-E341-4AA1-9FD7-CAC80F8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EE9AF-2E36-4B16-97AE-A4C6FAAE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F7A81-DDD9-4B3A-A458-6C733E8B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66119-007D-47E9-AD5A-EF883704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C671-DFD4-4957-89C0-B455E5E5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06AD6-8514-45E2-B119-E6BC1AC0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5CBA7-4785-420F-AB7B-DD681273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4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9A5AF0-89B2-4409-96C5-136042223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E344E-E844-4EED-B834-0ECD05D1E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3DF72-B793-4EE6-ABE9-C977141E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75F7B-3BDD-4E0E-A922-77CEAACB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7E09D-8F08-4C91-B015-3A62ABB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4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968B6-F9C6-41F5-814E-171EC23C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29BEA-983D-4FF9-8B22-D1EE76B8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1CF17-B18B-4EBE-8E24-A39D652F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9B293-6E2C-48B6-A3CA-8ED523BF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60046-7B0B-4527-BE08-BAE70B73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1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AF81-5A72-4BEE-A0B5-2491218A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A5715-6396-4F6E-97A3-CDE3138E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FB8B1-8B8E-4B2B-87F1-35B4676F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03B3-47DC-4F9A-95C4-5229D20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03D8-3C2D-4A0F-96B7-7875F6E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61FC7-24F0-4B41-9258-65C2D89A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809EA-C66D-4E2F-810B-A66711977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9D9754-E4B6-42D0-980B-EA4F59F0D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39EAD-8A69-4B08-A049-83419AA7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309F8-9E43-4412-8187-8E615BF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AEA8B-2231-4C28-A667-651110BB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74370-D7F5-4594-910C-958AE6C0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4FC85-DB8A-4D72-AE69-879793DFE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CABEB-BA37-4689-9F30-E7AF9C36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0D8182-AC18-459E-A7E3-997372E1A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EBEAC-B632-4B8B-A80C-54BA19269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78028A-DCE7-47CD-B90C-01FE9A3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CDDFE5-C08B-43E2-BCF2-A9DC9787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40123-CD57-4031-AEBA-D67C2A64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8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F8F6E-B0D3-4F8C-9FB2-FEB5CBC6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55ED1-E680-4315-BC91-1DFD4165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7FF88-EF0A-4C86-BEA0-7B12B588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5DC851-AD1F-4DAC-8058-1AC417B2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7ABBE-2494-4E57-BCFE-D3A3A52A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9CDA3-879F-46F2-B6DB-D2D6AE9B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8770B8-5254-4342-BFAB-4F2F739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9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1FBDE-9D7D-47CD-B2D7-A00D527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E9AAB-48DB-47A2-B20D-696E775B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D154B5-1154-4C82-B228-B6130854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124F5-86C9-4FB7-A5C9-6E117CE8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E9414-ECE6-44C1-B6B2-9968A3D4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4AA2D-DDD7-4BEB-9C30-CAA2A9C4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8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F2FAB-635E-4CAF-88C3-6E558F0A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A9EAC0-3A07-487D-92F9-8F555753A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C84D2-0BF6-4E9B-90D9-D48D421B0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69596-CB49-4218-8777-0CAC0D09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1C19B-6853-4F45-AEA8-A1EC3D25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E5A61-6A49-4AED-9FDD-46D2F38F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1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B483A6-9FA0-4B21-8408-090E5DEB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7F499-F727-4DE2-B201-85992AA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3B74D-3974-4808-B8CA-51FE0F9C9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56F0-85A7-42C5-888F-A17618727442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FC36A-E690-4B9A-97EE-28E6989A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87AD8-C413-4610-8D1C-75FD237A9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F90D26-A909-4023-9D1C-083FB039F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450"/>
            <a:ext cx="12192000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1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74E583B3-2257-46D2-999F-D3E864F4D05C}"/>
              </a:ext>
            </a:extLst>
          </p:cNvPr>
          <p:cNvGrpSpPr/>
          <p:nvPr/>
        </p:nvGrpSpPr>
        <p:grpSpPr>
          <a:xfrm>
            <a:off x="549725" y="616650"/>
            <a:ext cx="11092550" cy="5624700"/>
            <a:chOff x="1001339" y="400995"/>
            <a:chExt cx="11092550" cy="56247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699A61-1DF9-4F24-85C9-F0BB5BCE96CA}"/>
                </a:ext>
              </a:extLst>
            </p:cNvPr>
            <p:cNvSpPr txBox="1"/>
            <p:nvPr/>
          </p:nvSpPr>
          <p:spPr>
            <a:xfrm>
              <a:off x="11340955" y="4591579"/>
              <a:ext cx="752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+</a:t>
              </a:r>
              <a:endParaRPr lang="ko-KR" altLang="en-US" sz="2200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A96FB8E-8D73-4EB1-9CD4-05B4EB3C5C34}"/>
                </a:ext>
              </a:extLst>
            </p:cNvPr>
            <p:cNvGrpSpPr/>
            <p:nvPr/>
          </p:nvGrpSpPr>
          <p:grpSpPr>
            <a:xfrm>
              <a:off x="1001339" y="400995"/>
              <a:ext cx="10716083" cy="5624700"/>
              <a:chOff x="1034906" y="400995"/>
              <a:chExt cx="10716083" cy="56247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F77D2E7-5964-4865-AE29-72F17D1C5E42}"/>
                  </a:ext>
                </a:extLst>
              </p:cNvPr>
              <p:cNvSpPr/>
              <p:nvPr/>
            </p:nvSpPr>
            <p:spPr>
              <a:xfrm>
                <a:off x="7714386" y="2472242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441FAF5C-FD9D-40E2-B87A-011DB08EE3A9}"/>
                  </a:ext>
                </a:extLst>
              </p:cNvPr>
              <p:cNvSpPr/>
              <p:nvPr/>
            </p:nvSpPr>
            <p:spPr>
              <a:xfrm>
                <a:off x="8836987" y="2459970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D08A8C2-480E-4A9E-A5C5-CA056403B190}"/>
                  </a:ext>
                </a:extLst>
              </p:cNvPr>
              <p:cNvSpPr/>
              <p:nvPr/>
            </p:nvSpPr>
            <p:spPr>
              <a:xfrm>
                <a:off x="9959588" y="2472242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698EBF8-2D14-46C4-9DCA-8DDD24B02118}"/>
                  </a:ext>
                </a:extLst>
              </p:cNvPr>
              <p:cNvSpPr/>
              <p:nvPr/>
            </p:nvSpPr>
            <p:spPr>
              <a:xfrm>
                <a:off x="2276934" y="2932211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ED14AACF-3886-47F3-9C96-A32754728542}"/>
                  </a:ext>
                </a:extLst>
              </p:cNvPr>
              <p:cNvSpPr/>
              <p:nvPr/>
            </p:nvSpPr>
            <p:spPr>
              <a:xfrm flipV="1">
                <a:off x="2205267" y="3381595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76D48DC-20AD-4EBD-B6A6-A861C17890C4}"/>
                  </a:ext>
                </a:extLst>
              </p:cNvPr>
              <p:cNvSpPr/>
              <p:nvPr/>
            </p:nvSpPr>
            <p:spPr>
              <a:xfrm flipV="1">
                <a:off x="1040033" y="3383281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CB30F1D-7F49-4D7A-B581-7F889632E6BF}"/>
                  </a:ext>
                </a:extLst>
              </p:cNvPr>
              <p:cNvSpPr/>
              <p:nvPr/>
            </p:nvSpPr>
            <p:spPr>
              <a:xfrm>
                <a:off x="3442168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380EA60-78FB-4DC2-A3CB-C78EF6D69269}"/>
                  </a:ext>
                </a:extLst>
              </p:cNvPr>
              <p:cNvSpPr/>
              <p:nvPr/>
            </p:nvSpPr>
            <p:spPr>
              <a:xfrm flipV="1">
                <a:off x="3370501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CA9E275-DA52-425E-812E-2500924EF61B}"/>
                  </a:ext>
                </a:extLst>
              </p:cNvPr>
              <p:cNvSpPr/>
              <p:nvPr/>
            </p:nvSpPr>
            <p:spPr>
              <a:xfrm>
                <a:off x="4464068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8D028C8-C5B1-4145-B495-AF6DDE8B809F}"/>
                  </a:ext>
                </a:extLst>
              </p:cNvPr>
              <p:cNvSpPr/>
              <p:nvPr/>
            </p:nvSpPr>
            <p:spPr>
              <a:xfrm flipV="1">
                <a:off x="4392401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DC06E13C-69F7-4ECD-97D1-6D3B03EBD861}"/>
                  </a:ext>
                </a:extLst>
              </p:cNvPr>
              <p:cNvSpPr/>
              <p:nvPr/>
            </p:nvSpPr>
            <p:spPr>
              <a:xfrm>
                <a:off x="5557635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5582159-06A4-4135-8F17-2A2E0B9E116C}"/>
                  </a:ext>
                </a:extLst>
              </p:cNvPr>
              <p:cNvSpPr/>
              <p:nvPr/>
            </p:nvSpPr>
            <p:spPr>
              <a:xfrm flipV="1">
                <a:off x="5485968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865ED8C-83DE-4D95-BE7B-6FE02C434B99}"/>
                  </a:ext>
                </a:extLst>
              </p:cNvPr>
              <p:cNvSpPr/>
              <p:nvPr/>
            </p:nvSpPr>
            <p:spPr>
              <a:xfrm>
                <a:off x="7714386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5E47AC0-A072-4A6B-AA56-1E3719B2DA7C}"/>
                  </a:ext>
                </a:extLst>
              </p:cNvPr>
              <p:cNvSpPr/>
              <p:nvPr/>
            </p:nvSpPr>
            <p:spPr>
              <a:xfrm flipV="1">
                <a:off x="7642719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CBE01A4-B747-47B6-A31E-3283567B46A6}"/>
                  </a:ext>
                </a:extLst>
              </p:cNvPr>
              <p:cNvSpPr/>
              <p:nvPr/>
            </p:nvSpPr>
            <p:spPr>
              <a:xfrm>
                <a:off x="8830241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674533B-6144-49B4-9F64-044C3277FA06}"/>
                  </a:ext>
                </a:extLst>
              </p:cNvPr>
              <p:cNvSpPr/>
              <p:nvPr/>
            </p:nvSpPr>
            <p:spPr>
              <a:xfrm flipV="1">
                <a:off x="8758574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3C0E39B-9B74-44EF-A412-BC4656D0A6EE}"/>
                  </a:ext>
                </a:extLst>
              </p:cNvPr>
              <p:cNvSpPr/>
              <p:nvPr/>
            </p:nvSpPr>
            <p:spPr>
              <a:xfrm>
                <a:off x="9946096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F3370E8-15B3-4472-9853-B11AB6C81AE7}"/>
                  </a:ext>
                </a:extLst>
              </p:cNvPr>
              <p:cNvSpPr/>
              <p:nvPr/>
            </p:nvSpPr>
            <p:spPr>
              <a:xfrm flipV="1">
                <a:off x="9874429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8911D37-7345-498F-8678-84C5C96D127E}"/>
                  </a:ext>
                </a:extLst>
              </p:cNvPr>
              <p:cNvSpPr/>
              <p:nvPr/>
            </p:nvSpPr>
            <p:spPr>
              <a:xfrm>
                <a:off x="11069722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1B1ED3F7-1617-4ECC-A4D3-681372A95603}"/>
                  </a:ext>
                </a:extLst>
              </p:cNvPr>
              <p:cNvSpPr/>
              <p:nvPr/>
            </p:nvSpPr>
            <p:spPr>
              <a:xfrm flipV="1">
                <a:off x="10998055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92D18F-7C65-461C-AF33-57E20BEDC23E}"/>
                  </a:ext>
                </a:extLst>
              </p:cNvPr>
              <p:cNvSpPr txBox="1"/>
              <p:nvPr/>
            </p:nvSpPr>
            <p:spPr>
              <a:xfrm>
                <a:off x="1040033" y="104775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</a:t>
                </a:r>
                <a:endParaRPr lang="ko-KR" altLang="en-US" sz="2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348DBC-F123-40D4-B9E6-C5791C5D616D}"/>
                  </a:ext>
                </a:extLst>
              </p:cNvPr>
              <p:cNvSpPr txBox="1"/>
              <p:nvPr/>
            </p:nvSpPr>
            <p:spPr>
              <a:xfrm>
                <a:off x="2205267" y="1047749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CAC6FD-4A57-4AEC-B45D-2193C8B9733E}"/>
                  </a:ext>
                </a:extLst>
              </p:cNvPr>
              <p:cNvSpPr txBox="1"/>
              <p:nvPr/>
            </p:nvSpPr>
            <p:spPr>
              <a:xfrm>
                <a:off x="3442168" y="1047749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B</a:t>
                </a:r>
                <a:endParaRPr lang="ko-KR" altLang="en-US" sz="2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E6AC1C-C347-4C9B-AC48-E96F739C8E79}"/>
                  </a:ext>
                </a:extLst>
              </p:cNvPr>
              <p:cNvSpPr txBox="1"/>
              <p:nvPr/>
            </p:nvSpPr>
            <p:spPr>
              <a:xfrm>
                <a:off x="4392401" y="1047748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+</a:t>
                </a:r>
                <a:endParaRPr lang="ko-KR" altLang="en-US" sz="22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30F05-D239-427B-A148-A15971CB3DFF}"/>
                  </a:ext>
                </a:extLst>
              </p:cNvPr>
              <p:cNvSpPr txBox="1"/>
              <p:nvPr/>
            </p:nvSpPr>
            <p:spPr>
              <a:xfrm>
                <a:off x="6624273" y="1047747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C</a:t>
                </a:r>
                <a:endParaRPr lang="ko-KR" altLang="en-US" sz="2200" dirty="0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C7BFE54D-F1DB-4F26-8E0C-50B99A32F172}"/>
                  </a:ext>
                </a:extLst>
              </p:cNvPr>
              <p:cNvSpPr/>
              <p:nvPr/>
            </p:nvSpPr>
            <p:spPr>
              <a:xfrm>
                <a:off x="6624273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DD32831-A51D-4E97-9255-05316B0EE944}"/>
                  </a:ext>
                </a:extLst>
              </p:cNvPr>
              <p:cNvSpPr/>
              <p:nvPr/>
            </p:nvSpPr>
            <p:spPr>
              <a:xfrm flipV="1">
                <a:off x="6552606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B3AD8C-CC0E-4ED9-9AE5-55D44A3F7788}"/>
                  </a:ext>
                </a:extLst>
              </p:cNvPr>
              <p:cNvSpPr txBox="1"/>
              <p:nvPr/>
            </p:nvSpPr>
            <p:spPr>
              <a:xfrm>
                <a:off x="7714386" y="1047746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C9114B-2DFD-4F0F-B47D-92441CAD2102}"/>
                  </a:ext>
                </a:extLst>
              </p:cNvPr>
              <p:cNvSpPr txBox="1"/>
              <p:nvPr/>
            </p:nvSpPr>
            <p:spPr>
              <a:xfrm>
                <a:off x="8836987" y="1047746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D</a:t>
                </a:r>
                <a:endParaRPr lang="ko-KR" altLang="en-US" sz="2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235A22-736C-404D-BE4C-C659F0F56551}"/>
                  </a:ext>
                </a:extLst>
              </p:cNvPr>
              <p:cNvSpPr txBox="1"/>
              <p:nvPr/>
            </p:nvSpPr>
            <p:spPr>
              <a:xfrm>
                <a:off x="4931548" y="400995"/>
                <a:ext cx="23289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A*B+C*D</a:t>
                </a:r>
                <a:endParaRPr lang="ko-KR" altLang="en-US" sz="2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1103A1-6F61-4C92-87C8-764BCCE6ABDC}"/>
                  </a:ext>
                </a:extLst>
              </p:cNvPr>
              <p:cNvSpPr txBox="1"/>
              <p:nvPr/>
            </p:nvSpPr>
            <p:spPr>
              <a:xfrm>
                <a:off x="1034906" y="4591584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</a:t>
                </a:r>
                <a:endParaRPr lang="ko-KR" altLang="en-US" sz="2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18899A-23B3-4373-A4CB-4033F5FBA566}"/>
                  </a:ext>
                </a:extLst>
              </p:cNvPr>
              <p:cNvSpPr txBox="1"/>
              <p:nvPr/>
            </p:nvSpPr>
            <p:spPr>
              <a:xfrm>
                <a:off x="3437041" y="4591583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B</a:t>
                </a:r>
                <a:endParaRPr lang="ko-KR" altLang="en-US" sz="2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FD42B4-5FF1-437F-A6E1-5FBF504CE7DB}"/>
                  </a:ext>
                </a:extLst>
              </p:cNvPr>
              <p:cNvSpPr txBox="1"/>
              <p:nvPr/>
            </p:nvSpPr>
            <p:spPr>
              <a:xfrm>
                <a:off x="5485968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0C1D47-018D-4A2D-BEF7-A7D9EDD0DCFC}"/>
                  </a:ext>
                </a:extLst>
              </p:cNvPr>
              <p:cNvSpPr txBox="1"/>
              <p:nvPr/>
            </p:nvSpPr>
            <p:spPr>
              <a:xfrm>
                <a:off x="6619146" y="4591581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C</a:t>
                </a:r>
                <a:endParaRPr lang="ko-KR" altLang="en-US" sz="2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8439FC-AFE3-4AA0-9389-0DC84B94A477}"/>
                  </a:ext>
                </a:extLst>
              </p:cNvPr>
              <p:cNvSpPr txBox="1"/>
              <p:nvPr/>
            </p:nvSpPr>
            <p:spPr>
              <a:xfrm>
                <a:off x="10411174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22318E-2EC1-4B81-95C8-6CCC19EECC37}"/>
                  </a:ext>
                </a:extLst>
              </p:cNvPr>
              <p:cNvSpPr txBox="1"/>
              <p:nvPr/>
            </p:nvSpPr>
            <p:spPr>
              <a:xfrm>
                <a:off x="8831860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D</a:t>
                </a:r>
                <a:endParaRPr lang="ko-KR" altLang="en-US" sz="22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6578C3-311B-487D-89A8-CFD12823F2C7}"/>
                  </a:ext>
                </a:extLst>
              </p:cNvPr>
              <p:cNvSpPr txBox="1"/>
              <p:nvPr/>
            </p:nvSpPr>
            <p:spPr>
              <a:xfrm>
                <a:off x="4904970" y="5594808"/>
                <a:ext cx="23289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AB*CD*+</a:t>
                </a:r>
                <a:endParaRPr lang="ko-KR" altLang="en-US" sz="2200" dirty="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76B47EC4-D84C-4DB0-A213-BBA199FE48AD}"/>
                  </a:ext>
                </a:extLst>
              </p:cNvPr>
              <p:cNvCxnSpPr>
                <a:stCxn id="26" idx="2"/>
                <a:endCxn id="4" idx="0"/>
              </p:cNvCxnSpPr>
              <p:nvPr/>
            </p:nvCxnSpPr>
            <p:spPr>
              <a:xfrm>
                <a:off x="2581734" y="1478636"/>
                <a:ext cx="0" cy="145357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786102C3-0FC5-48BF-8076-47FC768E14D9}"/>
                  </a:ext>
                </a:extLst>
              </p:cNvPr>
              <p:cNvCxnSpPr>
                <a:stCxn id="28" idx="2"/>
                <a:endCxn id="11" idx="0"/>
              </p:cNvCxnSpPr>
              <p:nvPr/>
            </p:nvCxnSpPr>
            <p:spPr>
              <a:xfrm>
                <a:off x="4768868" y="1478635"/>
                <a:ext cx="1093567" cy="144214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B17EFD0-462B-4AC7-A054-4236C7ECC7DF}"/>
                  </a:ext>
                </a:extLst>
              </p:cNvPr>
              <p:cNvCxnSpPr>
                <a:stCxn id="34" idx="2"/>
                <a:endCxn id="21" idx="0"/>
              </p:cNvCxnSpPr>
              <p:nvPr/>
            </p:nvCxnSpPr>
            <p:spPr>
              <a:xfrm flipH="1">
                <a:off x="8019186" y="1478633"/>
                <a:ext cx="71667" cy="993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99F4FD49-6F71-4F4C-BE16-6C8EC7993FEE}"/>
                  </a:ext>
                </a:extLst>
              </p:cNvPr>
              <p:cNvCxnSpPr>
                <a:stCxn id="9" idx="3"/>
                <a:endCxn id="40" idx="0"/>
              </p:cNvCxnSpPr>
              <p:nvPr/>
            </p:nvCxnSpPr>
            <p:spPr>
              <a:xfrm>
                <a:off x="5073668" y="3145054"/>
                <a:ext cx="788767" cy="144652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DE73B50-7C26-44CD-B719-CBE685BDC34B}"/>
                  </a:ext>
                </a:extLst>
              </p:cNvPr>
              <p:cNvCxnSpPr>
                <a:cxnSpLocks/>
                <a:stCxn id="23" idx="3"/>
                <a:endCxn id="42" idx="0"/>
              </p:cNvCxnSpPr>
              <p:nvPr/>
            </p:nvCxnSpPr>
            <p:spPr>
              <a:xfrm>
                <a:off x="10569188" y="2696513"/>
                <a:ext cx="218453" cy="189506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79FE9672-AB6D-447A-9A0E-CA70108CC679}"/>
                  </a:ext>
                </a:extLst>
              </p:cNvPr>
              <p:cNvCxnSpPr>
                <a:stCxn id="19" idx="3"/>
                <a:endCxn id="44" idx="0"/>
              </p:cNvCxnSpPr>
              <p:nvPr/>
            </p:nvCxnSpPr>
            <p:spPr>
              <a:xfrm>
                <a:off x="11679322" y="3145054"/>
                <a:ext cx="38100" cy="144652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660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3A8047-06F0-4DF6-9745-6915F3014152}"/>
              </a:ext>
            </a:extLst>
          </p:cNvPr>
          <p:cNvGrpSpPr/>
          <p:nvPr/>
        </p:nvGrpSpPr>
        <p:grpSpPr>
          <a:xfrm>
            <a:off x="1973864" y="1376209"/>
            <a:ext cx="8244272" cy="4105582"/>
            <a:chOff x="3545232" y="361950"/>
            <a:chExt cx="7001644" cy="325816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7C0ED31-FB14-4FBF-98B5-BA893835167B}"/>
                </a:ext>
              </a:extLst>
            </p:cNvPr>
            <p:cNvSpPr/>
            <p:nvPr/>
          </p:nvSpPr>
          <p:spPr>
            <a:xfrm>
              <a:off x="6884551" y="222539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2F91E9-BF25-4C77-B040-8770D9DC13B9}"/>
                </a:ext>
              </a:extLst>
            </p:cNvPr>
            <p:cNvSpPr/>
            <p:nvPr/>
          </p:nvSpPr>
          <p:spPr>
            <a:xfrm>
              <a:off x="8351806" y="267562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B83C834-D295-40CA-96A4-C41A6F7DB184}"/>
                </a:ext>
              </a:extLst>
            </p:cNvPr>
            <p:cNvSpPr/>
            <p:nvPr/>
          </p:nvSpPr>
          <p:spPr>
            <a:xfrm>
              <a:off x="8345060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BE68AF4-705A-441B-9FB5-787D418FE625}"/>
                </a:ext>
              </a:extLst>
            </p:cNvPr>
            <p:cNvSpPr/>
            <p:nvPr/>
          </p:nvSpPr>
          <p:spPr>
            <a:xfrm flipV="1">
              <a:off x="8273393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449D423-0520-4DAE-AEDC-538583F2C939}"/>
                </a:ext>
              </a:extLst>
            </p:cNvPr>
            <p:cNvSpPr/>
            <p:nvPr/>
          </p:nvSpPr>
          <p:spPr>
            <a:xfrm>
              <a:off x="9697610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4653C26-F6B3-4319-868C-90B3E8F02280}"/>
                </a:ext>
              </a:extLst>
            </p:cNvPr>
            <p:cNvSpPr/>
            <p:nvPr/>
          </p:nvSpPr>
          <p:spPr>
            <a:xfrm flipV="1">
              <a:off x="9625943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607AC5A-8F7B-47A3-9215-97275A53832B}"/>
                </a:ext>
              </a:extLst>
            </p:cNvPr>
            <p:cNvSpPr/>
            <p:nvPr/>
          </p:nvSpPr>
          <p:spPr>
            <a:xfrm>
              <a:off x="6877805" y="267393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A83F81A-5A70-4D1B-9B7D-C4380AAAD455}"/>
                </a:ext>
              </a:extLst>
            </p:cNvPr>
            <p:cNvSpPr/>
            <p:nvPr/>
          </p:nvSpPr>
          <p:spPr>
            <a:xfrm>
              <a:off x="6884551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FD42907-8231-4545-BE3C-15232ABF057B}"/>
                </a:ext>
              </a:extLst>
            </p:cNvPr>
            <p:cNvSpPr/>
            <p:nvPr/>
          </p:nvSpPr>
          <p:spPr>
            <a:xfrm flipV="1">
              <a:off x="6812884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14B7E95-33E2-4F45-8E5B-403BE19A7225}"/>
                </a:ext>
              </a:extLst>
            </p:cNvPr>
            <p:cNvSpPr/>
            <p:nvPr/>
          </p:nvSpPr>
          <p:spPr>
            <a:xfrm>
              <a:off x="5410550" y="267140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0A3DD69-04A0-4886-B65B-0B62B8AEB386}"/>
                </a:ext>
              </a:extLst>
            </p:cNvPr>
            <p:cNvSpPr/>
            <p:nvPr/>
          </p:nvSpPr>
          <p:spPr>
            <a:xfrm>
              <a:off x="5417296" y="312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44C3C10-0E8E-446C-B5C4-AED2CBF8CE7C}"/>
                </a:ext>
              </a:extLst>
            </p:cNvPr>
            <p:cNvSpPr/>
            <p:nvPr/>
          </p:nvSpPr>
          <p:spPr>
            <a:xfrm flipV="1">
              <a:off x="5345629" y="357186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BAA1C77-A0E2-4881-ADBD-1E6EEFE47AEF}"/>
                </a:ext>
              </a:extLst>
            </p:cNvPr>
            <p:cNvSpPr/>
            <p:nvPr/>
          </p:nvSpPr>
          <p:spPr>
            <a:xfrm>
              <a:off x="3932137" y="312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099065F-079A-45A4-9F5E-2013A0C40A56}"/>
                </a:ext>
              </a:extLst>
            </p:cNvPr>
            <p:cNvSpPr/>
            <p:nvPr/>
          </p:nvSpPr>
          <p:spPr>
            <a:xfrm flipV="1">
              <a:off x="3860470" y="357186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E0DB2F7-1EE9-4C08-B0CF-0A25B16E17E4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4229100" y="160020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DBCB6D1-EDE9-4344-AEE4-BA586C680E18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51" y="1600200"/>
              <a:ext cx="0" cy="10754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A12F1C3-AFC7-47F9-8C3E-19775918F8D5}"/>
                </a:ext>
              </a:extLst>
            </p:cNvPr>
            <p:cNvCxnSpPr>
              <a:cxnSpLocks/>
            </p:cNvCxnSpPr>
            <p:nvPr/>
          </p:nvCxnSpPr>
          <p:spPr>
            <a:xfrm>
              <a:off x="7182605" y="1600200"/>
              <a:ext cx="0" cy="6235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B4969B0-C6F3-4750-A4F7-6A11220F4226}"/>
                </a:ext>
              </a:extLst>
            </p:cNvPr>
            <p:cNvCxnSpPr>
              <a:cxnSpLocks/>
            </p:cNvCxnSpPr>
            <p:nvPr/>
          </p:nvCxnSpPr>
          <p:spPr>
            <a:xfrm>
              <a:off x="8664443" y="1600200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423B74A-6379-4764-ABFD-B4E702AE0B90}"/>
                </a:ext>
              </a:extLst>
            </p:cNvPr>
            <p:cNvCxnSpPr/>
            <p:nvPr/>
          </p:nvCxnSpPr>
          <p:spPr>
            <a:xfrm>
              <a:off x="9973259" y="160020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381B42-B707-4EE2-9E4E-A707A9B05906}"/>
                </a:ext>
              </a:extLst>
            </p:cNvPr>
            <p:cNvSpPr txBox="1"/>
            <p:nvPr/>
          </p:nvSpPr>
          <p:spPr>
            <a:xfrm>
              <a:off x="4055586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0357F3-92BA-41B8-9BF5-3453DB94660D}"/>
                </a:ext>
              </a:extLst>
            </p:cNvPr>
            <p:cNvSpPr txBox="1"/>
            <p:nvPr/>
          </p:nvSpPr>
          <p:spPr>
            <a:xfrm>
              <a:off x="5537423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625CFE-0F55-48F9-8D0A-A1C4BB2F23CB}"/>
                </a:ext>
              </a:extLst>
            </p:cNvPr>
            <p:cNvSpPr txBox="1"/>
            <p:nvPr/>
          </p:nvSpPr>
          <p:spPr>
            <a:xfrm>
              <a:off x="7008000" y="1235649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327098-D74D-4799-A97F-699CBB0B7B43}"/>
                </a:ext>
              </a:extLst>
            </p:cNvPr>
            <p:cNvSpPr txBox="1"/>
            <p:nvPr/>
          </p:nvSpPr>
          <p:spPr>
            <a:xfrm>
              <a:off x="8472923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692DF4-A1C3-4935-863E-44F77DFF9AD1}"/>
                </a:ext>
              </a:extLst>
            </p:cNvPr>
            <p:cNvSpPr txBox="1"/>
            <p:nvPr/>
          </p:nvSpPr>
          <p:spPr>
            <a:xfrm>
              <a:off x="9805385" y="1228759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68759B8-C640-4642-B685-B06BEF8EDA9A}"/>
                </a:ext>
              </a:extLst>
            </p:cNvPr>
            <p:cNvCxnSpPr>
              <a:cxnSpLocks/>
            </p:cNvCxnSpPr>
            <p:nvPr/>
          </p:nvCxnSpPr>
          <p:spPr>
            <a:xfrm>
              <a:off x="4541737" y="361950"/>
              <a:ext cx="501146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DDCC12-CDBC-42B0-98EF-628778503EBC}"/>
                </a:ext>
              </a:extLst>
            </p:cNvPr>
            <p:cNvSpPr txBox="1"/>
            <p:nvPr/>
          </p:nvSpPr>
          <p:spPr>
            <a:xfrm>
              <a:off x="5143500" y="533400"/>
              <a:ext cx="3882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  <a:r>
                <a:rPr lang="ko-KR" altLang="en-US" dirty="0"/>
                <a:t> </a:t>
              </a:r>
              <a:r>
                <a:rPr lang="en-US" altLang="ko-KR" dirty="0"/>
                <a:t>to</a:t>
              </a:r>
              <a:r>
                <a:rPr lang="ko-KR" altLang="en-US" dirty="0"/>
                <a:t> </a:t>
              </a:r>
              <a:r>
                <a:rPr lang="en-US" altLang="ko-KR" dirty="0"/>
                <a:t>Right</a:t>
              </a:r>
              <a:r>
                <a:rPr lang="ko-KR" altLang="en-US" dirty="0"/>
                <a:t> </a:t>
              </a:r>
              <a:r>
                <a:rPr lang="en-US" altLang="ko-KR" dirty="0"/>
                <a:t>Evaluation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C69A31-DB10-4651-ABB1-DCB7B59E2920}"/>
                </a:ext>
              </a:extLst>
            </p:cNvPr>
            <p:cNvSpPr txBox="1"/>
            <p:nvPr/>
          </p:nvSpPr>
          <p:spPr>
            <a:xfrm>
              <a:off x="3545232" y="2039044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D05871-B0F0-47EC-AD5B-6178365891A4}"/>
                </a:ext>
              </a:extLst>
            </p:cNvPr>
            <p:cNvSpPr txBox="1"/>
            <p:nvPr/>
          </p:nvSpPr>
          <p:spPr>
            <a:xfrm>
              <a:off x="5049475" y="1885813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0DF08E-54D9-4362-9B58-747C19A8A2A8}"/>
                </a:ext>
              </a:extLst>
            </p:cNvPr>
            <p:cNvSpPr txBox="1"/>
            <p:nvPr/>
          </p:nvSpPr>
          <p:spPr>
            <a:xfrm>
              <a:off x="6459830" y="1678723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80940B-B0A6-4720-8EAE-E54164E0F298}"/>
                </a:ext>
              </a:extLst>
            </p:cNvPr>
            <p:cNvSpPr txBox="1"/>
            <p:nvPr/>
          </p:nvSpPr>
          <p:spPr>
            <a:xfrm>
              <a:off x="7473391" y="1773482"/>
              <a:ext cx="176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Pop twice and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34C19F-9C55-4199-9F9E-0FE3B1194C09}"/>
                </a:ext>
              </a:extLst>
            </p:cNvPr>
            <p:cNvSpPr txBox="1"/>
            <p:nvPr/>
          </p:nvSpPr>
          <p:spPr>
            <a:xfrm>
              <a:off x="7637720" y="2037149"/>
              <a:ext cx="1212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do math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AEF212-D267-4ED7-BA43-5F9773D490A0}"/>
                </a:ext>
              </a:extLst>
            </p:cNvPr>
            <p:cNvSpPr txBox="1"/>
            <p:nvPr/>
          </p:nvSpPr>
          <p:spPr>
            <a:xfrm>
              <a:off x="8784467" y="2121468"/>
              <a:ext cx="176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Pop twice and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98C5C7-204C-4A4E-B5B1-1B91F0E90695}"/>
                </a:ext>
              </a:extLst>
            </p:cNvPr>
            <p:cNvSpPr txBox="1"/>
            <p:nvPr/>
          </p:nvSpPr>
          <p:spPr>
            <a:xfrm>
              <a:off x="8948796" y="2385135"/>
              <a:ext cx="1212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do math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22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11BDF3-32D6-454D-8C68-597BB89185C8}"/>
              </a:ext>
            </a:extLst>
          </p:cNvPr>
          <p:cNvGrpSpPr/>
          <p:nvPr/>
        </p:nvGrpSpPr>
        <p:grpSpPr>
          <a:xfrm>
            <a:off x="2195476" y="1800985"/>
            <a:ext cx="7801047" cy="3256030"/>
            <a:chOff x="2282622" y="1929391"/>
            <a:chExt cx="6800993" cy="239725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BEE8C8A-4F4D-4148-AF02-51A6FD8F9152}"/>
                </a:ext>
              </a:extLst>
            </p:cNvPr>
            <p:cNvSpPr/>
            <p:nvPr/>
          </p:nvSpPr>
          <p:spPr>
            <a:xfrm>
              <a:off x="6389020" y="2931934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2CDD68E-F0C6-4A4A-B558-05A817F87B0E}"/>
                </a:ext>
              </a:extLst>
            </p:cNvPr>
            <p:cNvSpPr/>
            <p:nvPr/>
          </p:nvSpPr>
          <p:spPr>
            <a:xfrm>
              <a:off x="7437611" y="337456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9707A3-D37D-4B03-8AA0-5F13AF9067A6}"/>
                </a:ext>
              </a:extLst>
            </p:cNvPr>
            <p:cNvSpPr/>
            <p:nvPr/>
          </p:nvSpPr>
          <p:spPr>
            <a:xfrm>
              <a:off x="7430865" y="3823954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180A8C0-3EF9-4856-9BA7-4A88B9FC973B}"/>
                </a:ext>
              </a:extLst>
            </p:cNvPr>
            <p:cNvSpPr/>
            <p:nvPr/>
          </p:nvSpPr>
          <p:spPr>
            <a:xfrm flipV="1">
              <a:off x="7359198" y="4273338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8270849-0095-49BC-A0C1-76614657C8DD}"/>
                </a:ext>
              </a:extLst>
            </p:cNvPr>
            <p:cNvSpPr/>
            <p:nvPr/>
          </p:nvSpPr>
          <p:spPr>
            <a:xfrm>
              <a:off x="8402348" y="383154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EAEEA4-9125-44EB-A84D-DE70663433EF}"/>
                </a:ext>
              </a:extLst>
            </p:cNvPr>
            <p:cNvSpPr/>
            <p:nvPr/>
          </p:nvSpPr>
          <p:spPr>
            <a:xfrm flipV="1">
              <a:off x="8330681" y="4280931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75A5BD0-BF0D-43D8-9D1E-57866295B642}"/>
                </a:ext>
              </a:extLst>
            </p:cNvPr>
            <p:cNvSpPr/>
            <p:nvPr/>
          </p:nvSpPr>
          <p:spPr>
            <a:xfrm>
              <a:off x="6382274" y="338047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3F25D4C-4205-456C-A867-6C8E1ADE7ED0}"/>
                </a:ext>
              </a:extLst>
            </p:cNvPr>
            <p:cNvSpPr/>
            <p:nvPr/>
          </p:nvSpPr>
          <p:spPr>
            <a:xfrm>
              <a:off x="6389020" y="383154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0A3735A-FE2A-40FF-A781-A615F87882CD}"/>
                </a:ext>
              </a:extLst>
            </p:cNvPr>
            <p:cNvSpPr/>
            <p:nvPr/>
          </p:nvSpPr>
          <p:spPr>
            <a:xfrm flipV="1">
              <a:off x="6317353" y="4280931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3756600-B786-4C2F-806C-2416FED71071}"/>
                </a:ext>
              </a:extLst>
            </p:cNvPr>
            <p:cNvSpPr/>
            <p:nvPr/>
          </p:nvSpPr>
          <p:spPr>
            <a:xfrm>
              <a:off x="3431585" y="337625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17B0DFF-314A-4272-AE02-313A9AC0E290}"/>
                </a:ext>
              </a:extLst>
            </p:cNvPr>
            <p:cNvSpPr/>
            <p:nvPr/>
          </p:nvSpPr>
          <p:spPr>
            <a:xfrm>
              <a:off x="3438331" y="382732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494235E-3EEC-495B-AEEE-60FC75F015D0}"/>
                </a:ext>
              </a:extLst>
            </p:cNvPr>
            <p:cNvSpPr/>
            <p:nvPr/>
          </p:nvSpPr>
          <p:spPr>
            <a:xfrm flipV="1">
              <a:off x="3366664" y="427671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B307824-03AB-4A96-828E-191BB6863088}"/>
                </a:ext>
              </a:extLst>
            </p:cNvPr>
            <p:cNvSpPr/>
            <p:nvPr/>
          </p:nvSpPr>
          <p:spPr>
            <a:xfrm>
              <a:off x="2354289" y="382732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363FED9-9622-4400-BFD2-554C948E0D9B}"/>
                </a:ext>
              </a:extLst>
            </p:cNvPr>
            <p:cNvSpPr/>
            <p:nvPr/>
          </p:nvSpPr>
          <p:spPr>
            <a:xfrm flipV="1">
              <a:off x="2282622" y="427671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0FF3164-5002-4112-900E-3AC196E11636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2651252" y="230505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EFC2FDA-7248-4458-8A2A-7D91F6A6B856}"/>
                </a:ext>
              </a:extLst>
            </p:cNvPr>
            <p:cNvCxnSpPr>
              <a:cxnSpLocks/>
            </p:cNvCxnSpPr>
            <p:nvPr/>
          </p:nvCxnSpPr>
          <p:spPr>
            <a:xfrm>
              <a:off x="3754886" y="2305050"/>
              <a:ext cx="0" cy="10754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B415FD8-E499-4FB6-A17E-1877B3E76955}"/>
                </a:ext>
              </a:extLst>
            </p:cNvPr>
            <p:cNvCxnSpPr>
              <a:cxnSpLocks/>
            </p:cNvCxnSpPr>
            <p:nvPr/>
          </p:nvCxnSpPr>
          <p:spPr>
            <a:xfrm>
              <a:off x="6687074" y="2306737"/>
              <a:ext cx="0" cy="6235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9C1FC91-5C07-4944-8D14-A9DF0FAB8390}"/>
                </a:ext>
              </a:extLst>
            </p:cNvPr>
            <p:cNvCxnSpPr>
              <a:cxnSpLocks/>
            </p:cNvCxnSpPr>
            <p:nvPr/>
          </p:nvCxnSpPr>
          <p:spPr>
            <a:xfrm>
              <a:off x="7750248" y="2299144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D69ACEA-612C-4DCD-8691-FC0E9ABDC8FA}"/>
                </a:ext>
              </a:extLst>
            </p:cNvPr>
            <p:cNvCxnSpPr/>
            <p:nvPr/>
          </p:nvCxnSpPr>
          <p:spPr>
            <a:xfrm>
              <a:off x="8677997" y="2306737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78F362-A969-48A7-A12E-813F22C0A5F9}"/>
                </a:ext>
              </a:extLst>
            </p:cNvPr>
            <p:cNvSpPr txBox="1"/>
            <p:nvPr/>
          </p:nvSpPr>
          <p:spPr>
            <a:xfrm>
              <a:off x="2477738" y="193529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E028AB-5442-4F77-9C09-2C7BB13AE306}"/>
                </a:ext>
              </a:extLst>
            </p:cNvPr>
            <p:cNvSpPr txBox="1"/>
            <p:nvPr/>
          </p:nvSpPr>
          <p:spPr>
            <a:xfrm>
              <a:off x="3558458" y="193529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9E167F-C135-46C4-8CFB-A45C265E7AAC}"/>
                </a:ext>
              </a:extLst>
            </p:cNvPr>
            <p:cNvSpPr txBox="1"/>
            <p:nvPr/>
          </p:nvSpPr>
          <p:spPr>
            <a:xfrm>
              <a:off x="6512469" y="194218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2D3A02-575A-412F-9485-232251B30C1E}"/>
                </a:ext>
              </a:extLst>
            </p:cNvPr>
            <p:cNvSpPr txBox="1"/>
            <p:nvPr/>
          </p:nvSpPr>
          <p:spPr>
            <a:xfrm>
              <a:off x="7558728" y="1929391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F69E14-970C-44EB-98BF-6224B2DC0B86}"/>
                </a:ext>
              </a:extLst>
            </p:cNvPr>
            <p:cNvSpPr txBox="1"/>
            <p:nvPr/>
          </p:nvSpPr>
          <p:spPr>
            <a:xfrm>
              <a:off x="8510123" y="193529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/</a:t>
              </a:r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91CE5F0-69AD-4D50-AA60-ADC08306857D}"/>
                </a:ext>
              </a:extLst>
            </p:cNvPr>
            <p:cNvSpPr/>
            <p:nvPr/>
          </p:nvSpPr>
          <p:spPr>
            <a:xfrm>
              <a:off x="4432560" y="382479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9D4AD9F-A2EB-48D0-AD4F-C54DBFC57A1E}"/>
                </a:ext>
              </a:extLst>
            </p:cNvPr>
            <p:cNvSpPr/>
            <p:nvPr/>
          </p:nvSpPr>
          <p:spPr>
            <a:xfrm flipV="1">
              <a:off x="4360893" y="4274182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7387B69-F16B-4FF4-99DE-548CD6489DC4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4729523" y="2302519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987D20-D235-4D7E-B295-1341BDDE97F1}"/>
                </a:ext>
              </a:extLst>
            </p:cNvPr>
            <p:cNvSpPr txBox="1"/>
            <p:nvPr/>
          </p:nvSpPr>
          <p:spPr>
            <a:xfrm>
              <a:off x="4556009" y="193276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18D1B50-A147-4747-9EBE-709C564E63ED}"/>
                </a:ext>
              </a:extLst>
            </p:cNvPr>
            <p:cNvSpPr/>
            <p:nvPr/>
          </p:nvSpPr>
          <p:spPr>
            <a:xfrm>
              <a:off x="5417536" y="3375413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4C7D35A-480E-4DAB-ABF4-2ABDAE49FFD4}"/>
                </a:ext>
              </a:extLst>
            </p:cNvPr>
            <p:cNvSpPr/>
            <p:nvPr/>
          </p:nvSpPr>
          <p:spPr>
            <a:xfrm>
              <a:off x="5410790" y="382479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9BEA593-8305-4985-A677-97EA9FAA4C22}"/>
                </a:ext>
              </a:extLst>
            </p:cNvPr>
            <p:cNvSpPr/>
            <p:nvPr/>
          </p:nvSpPr>
          <p:spPr>
            <a:xfrm flipV="1">
              <a:off x="5339123" y="4274182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0E7B269-B995-4AA0-BA8B-1295B179CDF5}"/>
                </a:ext>
              </a:extLst>
            </p:cNvPr>
            <p:cNvCxnSpPr>
              <a:cxnSpLocks/>
            </p:cNvCxnSpPr>
            <p:nvPr/>
          </p:nvCxnSpPr>
          <p:spPr>
            <a:xfrm>
              <a:off x="5730173" y="2299988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8008B2-C01C-4B5E-9202-CD13245B61FA}"/>
                </a:ext>
              </a:extLst>
            </p:cNvPr>
            <p:cNvSpPr txBox="1"/>
            <p:nvPr/>
          </p:nvSpPr>
          <p:spPr>
            <a:xfrm>
              <a:off x="5538653" y="1930235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907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A8057A-6C53-4AFF-9CB9-95F40C60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85875"/>
            <a:ext cx="7810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93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8B645B-432A-4623-A393-176328171FC1}"/>
              </a:ext>
            </a:extLst>
          </p:cNvPr>
          <p:cNvGrpSpPr/>
          <p:nvPr/>
        </p:nvGrpSpPr>
        <p:grpSpPr>
          <a:xfrm>
            <a:off x="2081263" y="1171074"/>
            <a:ext cx="9112316" cy="5381003"/>
            <a:chOff x="2081263" y="1171074"/>
            <a:chExt cx="9112316" cy="538100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74C8349-9D35-4E51-8827-D5ADA7C0BD2B}"/>
                </a:ext>
              </a:extLst>
            </p:cNvPr>
            <p:cNvSpPr/>
            <p:nvPr/>
          </p:nvSpPr>
          <p:spPr>
            <a:xfrm>
              <a:off x="4203032" y="117107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8.4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F521928-D43B-42F9-8FB8-DE4CB2837E3B}"/>
                </a:ext>
              </a:extLst>
            </p:cNvPr>
            <p:cNvSpPr/>
            <p:nvPr/>
          </p:nvSpPr>
          <p:spPr>
            <a:xfrm>
              <a:off x="4203032" y="246246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True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215717A-BED4-4A45-89BE-56A56988A2CB}"/>
                </a:ext>
              </a:extLst>
            </p:cNvPr>
            <p:cNvSpPr/>
            <p:nvPr/>
          </p:nvSpPr>
          <p:spPr>
            <a:xfrm>
              <a:off x="4203032" y="375385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“dog”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B90614C-BCD9-4821-A727-BEDAB19EF4EA}"/>
                </a:ext>
              </a:extLst>
            </p:cNvPr>
            <p:cNvSpPr/>
            <p:nvPr/>
          </p:nvSpPr>
          <p:spPr>
            <a:xfrm>
              <a:off x="4203032" y="504524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033F3D6-4F95-4AE8-B243-8FB3E776BA67}"/>
                </a:ext>
              </a:extLst>
            </p:cNvPr>
            <p:cNvSpPr/>
            <p:nvPr/>
          </p:nvSpPr>
          <p:spPr>
            <a:xfrm>
              <a:off x="2081263" y="6336634"/>
              <a:ext cx="6697980" cy="914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56EC9AD-3C8F-4E22-8AFE-AD0D5335BE81}"/>
                </a:ext>
              </a:extLst>
            </p:cNvPr>
            <p:cNvCxnSpPr/>
            <p:nvPr/>
          </p:nvCxnSpPr>
          <p:spPr>
            <a:xfrm flipH="1">
              <a:off x="6657474" y="1764631"/>
              <a:ext cx="13716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2E0DDB9-F1A9-4FFD-8A5F-43334B7CB7B4}"/>
                </a:ext>
              </a:extLst>
            </p:cNvPr>
            <p:cNvCxnSpPr/>
            <p:nvPr/>
          </p:nvCxnSpPr>
          <p:spPr>
            <a:xfrm flipH="1">
              <a:off x="8779243" y="6356285"/>
              <a:ext cx="13716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299B28-9124-4926-9C39-30D4A72D5EA8}"/>
                </a:ext>
              </a:extLst>
            </p:cNvPr>
            <p:cNvSpPr txBox="1"/>
            <p:nvPr/>
          </p:nvSpPr>
          <p:spPr>
            <a:xfrm>
              <a:off x="8029074" y="1549187"/>
              <a:ext cx="1082842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Top</a:t>
              </a:r>
              <a:endParaRPr lang="ko-KR" altLang="en-US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D2786F-2BFD-4DB2-A068-4CC3D525D8E0}"/>
                </a:ext>
              </a:extLst>
            </p:cNvPr>
            <p:cNvSpPr txBox="1"/>
            <p:nvPr/>
          </p:nvSpPr>
          <p:spPr>
            <a:xfrm>
              <a:off x="10110737" y="6121190"/>
              <a:ext cx="10828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Base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102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EE13D071-83B2-4640-AC6D-1F91BB7263EA}"/>
              </a:ext>
            </a:extLst>
          </p:cNvPr>
          <p:cNvGrpSpPr/>
          <p:nvPr/>
        </p:nvGrpSpPr>
        <p:grpSpPr>
          <a:xfrm>
            <a:off x="364354" y="965334"/>
            <a:ext cx="11463291" cy="5381003"/>
            <a:chOff x="111937" y="942474"/>
            <a:chExt cx="11463291" cy="538100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EAA8A1C-9A88-45F9-8353-89950F67EE55}"/>
                </a:ext>
              </a:extLst>
            </p:cNvPr>
            <p:cNvSpPr/>
            <p:nvPr/>
          </p:nvSpPr>
          <p:spPr>
            <a:xfrm>
              <a:off x="5117432" y="94247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8.4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BC2B294-5090-42D3-A88F-BF85C8D27AB9}"/>
                </a:ext>
              </a:extLst>
            </p:cNvPr>
            <p:cNvSpPr/>
            <p:nvPr/>
          </p:nvSpPr>
          <p:spPr>
            <a:xfrm>
              <a:off x="5117432" y="223386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True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B1F16E-069C-42EC-837B-DBE9B20D40F2}"/>
                </a:ext>
              </a:extLst>
            </p:cNvPr>
            <p:cNvSpPr/>
            <p:nvPr/>
          </p:nvSpPr>
          <p:spPr>
            <a:xfrm>
              <a:off x="5117432" y="352525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“dog”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2BC5EAC-9238-438C-8281-35DBE6AE4906}"/>
                </a:ext>
              </a:extLst>
            </p:cNvPr>
            <p:cNvSpPr/>
            <p:nvPr/>
          </p:nvSpPr>
          <p:spPr>
            <a:xfrm>
              <a:off x="5117432" y="481664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A0A2E6F-72F9-4940-B8F0-596FA45FAFF9}"/>
                </a:ext>
              </a:extLst>
            </p:cNvPr>
            <p:cNvSpPr/>
            <p:nvPr/>
          </p:nvSpPr>
          <p:spPr>
            <a:xfrm>
              <a:off x="3415680" y="6108034"/>
              <a:ext cx="4539600" cy="914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8E77DD2C-29BF-4929-B965-807CC4BE3D03}"/>
                </a:ext>
              </a:extLst>
            </p:cNvPr>
            <p:cNvCxnSpPr>
              <a:cxnSpLocks/>
              <a:stCxn id="52" idx="0"/>
              <a:endCxn id="4" idx="1"/>
            </p:cNvCxnSpPr>
            <p:nvPr/>
          </p:nvCxnSpPr>
          <p:spPr>
            <a:xfrm rot="5400000" flipH="1" flipV="1">
              <a:off x="824205" y="1177923"/>
              <a:ext cx="3935117" cy="465133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구부러짐 13">
              <a:extLst>
                <a:ext uri="{FF2B5EF4-FFF2-40B4-BE49-F238E27FC236}">
                  <a16:creationId xmlns:a16="http://schemas.microsoft.com/office/drawing/2014/main" id="{308BAFEF-F0BE-497B-9D24-7B523512267D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rot="5400000" flipH="1" flipV="1">
              <a:off x="1975241" y="2334233"/>
              <a:ext cx="2586939" cy="374758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9DCCC3C7-D65A-4F3B-B592-EC30CD54EEBB}"/>
                </a:ext>
              </a:extLst>
            </p:cNvPr>
            <p:cNvCxnSpPr>
              <a:cxnSpLocks/>
              <a:stCxn id="54" idx="0"/>
              <a:endCxn id="6" idx="1"/>
            </p:cNvCxnSpPr>
            <p:nvPr/>
          </p:nvCxnSpPr>
          <p:spPr>
            <a:xfrm rot="5400000" flipH="1" flipV="1">
              <a:off x="3092365" y="3438664"/>
              <a:ext cx="1344919" cy="270521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37598CA6-AADF-4458-895B-CFFE74C06FDB}"/>
                </a:ext>
              </a:extLst>
            </p:cNvPr>
            <p:cNvCxnSpPr>
              <a:cxnSpLocks/>
              <a:stCxn id="55" idx="0"/>
              <a:endCxn id="7" idx="1"/>
            </p:cNvCxnSpPr>
            <p:nvPr/>
          </p:nvCxnSpPr>
          <p:spPr>
            <a:xfrm rot="5400000" flipH="1" flipV="1">
              <a:off x="4360089" y="4704360"/>
              <a:ext cx="51501" cy="146318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A5C528FF-E8E4-4FA1-9C08-57930DFF0A1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993" y="1518617"/>
              <a:ext cx="4751690" cy="394361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A42DD939-DEA0-4E0F-AC4E-A59DD8960DB2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546182" y="2879559"/>
              <a:ext cx="3577693" cy="258214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4B81F2DB-1D0A-4AD5-A9CD-D8BDD96EA587}"/>
                </a:ext>
              </a:extLst>
            </p:cNvPr>
            <p:cNvCxnSpPr>
              <a:cxnSpLocks/>
              <a:stCxn id="6" idx="3"/>
              <a:endCxn id="57" idx="0"/>
            </p:cNvCxnSpPr>
            <p:nvPr/>
          </p:nvCxnSpPr>
          <p:spPr>
            <a:xfrm>
              <a:off x="6469380" y="4118812"/>
              <a:ext cx="2468995" cy="136083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구부러짐 37">
              <a:extLst>
                <a:ext uri="{FF2B5EF4-FFF2-40B4-BE49-F238E27FC236}">
                  <a16:creationId xmlns:a16="http://schemas.microsoft.com/office/drawing/2014/main" id="{A60CD6A6-A1EF-4009-BDE5-87BEECA044DE}"/>
                </a:ext>
              </a:extLst>
            </p:cNvPr>
            <p:cNvCxnSpPr>
              <a:cxnSpLocks/>
              <a:stCxn id="7" idx="3"/>
              <a:endCxn id="56" idx="0"/>
            </p:cNvCxnSpPr>
            <p:nvPr/>
          </p:nvCxnSpPr>
          <p:spPr>
            <a:xfrm>
              <a:off x="6469380" y="5410202"/>
              <a:ext cx="1196942" cy="6944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113EC8-BC66-4919-B172-A46B226E663A}"/>
                </a:ext>
              </a:extLst>
            </p:cNvPr>
            <p:cNvSpPr txBox="1"/>
            <p:nvPr/>
          </p:nvSpPr>
          <p:spPr>
            <a:xfrm>
              <a:off x="1619852" y="1698702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4th</a:t>
              </a:r>
              <a:endParaRPr lang="ko-KR" altLang="en-US" sz="2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A48EDD-1634-47D5-B2D0-F80BA30626F3}"/>
                </a:ext>
              </a:extLst>
            </p:cNvPr>
            <p:cNvSpPr txBox="1"/>
            <p:nvPr/>
          </p:nvSpPr>
          <p:spPr>
            <a:xfrm>
              <a:off x="1978192" y="3126694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3rd</a:t>
              </a:r>
              <a:endParaRPr lang="ko-KR" altLang="en-US" sz="2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340C43-0EB0-429A-B390-92ECC44B054A}"/>
                </a:ext>
              </a:extLst>
            </p:cNvPr>
            <p:cNvSpPr txBox="1"/>
            <p:nvPr/>
          </p:nvSpPr>
          <p:spPr>
            <a:xfrm>
              <a:off x="2662388" y="4195016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2nd</a:t>
              </a:r>
              <a:endParaRPr lang="ko-KR" altLang="en-US" sz="2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5524B6-5C0B-44E0-AC88-AE8B5DCD5C53}"/>
                </a:ext>
              </a:extLst>
            </p:cNvPr>
            <p:cNvSpPr txBox="1"/>
            <p:nvPr/>
          </p:nvSpPr>
          <p:spPr>
            <a:xfrm>
              <a:off x="3657199" y="5016236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1st</a:t>
              </a:r>
              <a:endParaRPr lang="ko-KR" altLang="en-US" sz="2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C6D2B2-8B73-4B0D-B855-97A9813A48CA}"/>
                </a:ext>
              </a:extLst>
            </p:cNvPr>
            <p:cNvSpPr txBox="1"/>
            <p:nvPr/>
          </p:nvSpPr>
          <p:spPr>
            <a:xfrm>
              <a:off x="9334500" y="169544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1st</a:t>
              </a:r>
              <a:endParaRPr lang="ko-KR" altLang="en-US" sz="2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440C33-724F-4A19-9A2E-D727841C524F}"/>
                </a:ext>
              </a:extLst>
            </p:cNvPr>
            <p:cNvSpPr txBox="1"/>
            <p:nvPr/>
          </p:nvSpPr>
          <p:spPr>
            <a:xfrm>
              <a:off x="8518358" y="282742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2nd</a:t>
              </a:r>
              <a:endParaRPr lang="ko-KR" altLang="en-US" sz="2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E6757C-F47A-4CC3-8C6A-538FB3FA912A}"/>
                </a:ext>
              </a:extLst>
            </p:cNvPr>
            <p:cNvSpPr txBox="1"/>
            <p:nvPr/>
          </p:nvSpPr>
          <p:spPr>
            <a:xfrm>
              <a:off x="8309209" y="409274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3rd</a:t>
              </a:r>
              <a:endParaRPr lang="ko-KR" altLang="en-US" sz="2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151CAD-F0A0-4501-AABF-7B3930296271}"/>
                </a:ext>
              </a:extLst>
            </p:cNvPr>
            <p:cNvSpPr txBox="1"/>
            <p:nvPr/>
          </p:nvSpPr>
          <p:spPr>
            <a:xfrm>
              <a:off x="7085798" y="4979662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4th</a:t>
              </a:r>
              <a:endParaRPr lang="ko-KR" altLang="en-US" sz="2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B1CED3-D171-473F-BA47-1DB5D2E4A15B}"/>
                </a:ext>
              </a:extLst>
            </p:cNvPr>
            <p:cNvSpPr txBox="1"/>
            <p:nvPr/>
          </p:nvSpPr>
          <p:spPr>
            <a:xfrm>
              <a:off x="945224" y="5892590"/>
              <a:ext cx="21722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Original Order</a:t>
              </a:r>
              <a:endParaRPr lang="ko-KR" altLang="en-US" sz="2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135C8C-27D2-4B2D-B53B-FFB0C2B3CDD6}"/>
                </a:ext>
              </a:extLst>
            </p:cNvPr>
            <p:cNvSpPr txBox="1"/>
            <p:nvPr/>
          </p:nvSpPr>
          <p:spPr>
            <a:xfrm>
              <a:off x="8469372" y="5892590"/>
              <a:ext cx="21722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Reversed Order</a:t>
              </a:r>
              <a:endParaRPr lang="ko-KR" altLang="en-US" sz="2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FDB35-4B6B-4EE2-986C-2DEB501A472E}"/>
                </a:ext>
              </a:extLst>
            </p:cNvPr>
            <p:cNvSpPr txBox="1"/>
            <p:nvPr/>
          </p:nvSpPr>
          <p:spPr>
            <a:xfrm>
              <a:off x="111937" y="5471149"/>
              <a:ext cx="708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8.4</a:t>
              </a:r>
              <a:endParaRPr lang="ko-KR" altLang="en-US" sz="2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39120F-7109-4C17-9DF9-DC2240E3A6C8}"/>
                </a:ext>
              </a:extLst>
            </p:cNvPr>
            <p:cNvSpPr txBox="1"/>
            <p:nvPr/>
          </p:nvSpPr>
          <p:spPr>
            <a:xfrm>
              <a:off x="950984" y="5501492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True</a:t>
              </a:r>
              <a:endParaRPr lang="ko-KR" altLang="en-US" sz="2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6353CF-8D23-49B5-8904-BC2182E4CAD4}"/>
                </a:ext>
              </a:extLst>
            </p:cNvPr>
            <p:cNvSpPr txBox="1"/>
            <p:nvPr/>
          </p:nvSpPr>
          <p:spPr>
            <a:xfrm>
              <a:off x="1968280" y="5463731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“dog”</a:t>
              </a:r>
              <a:endParaRPr lang="ko-KR" altLang="en-US" sz="2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D0D90D-987F-4127-96F6-A6258DFA61B8}"/>
                </a:ext>
              </a:extLst>
            </p:cNvPr>
            <p:cNvSpPr txBox="1"/>
            <p:nvPr/>
          </p:nvSpPr>
          <p:spPr>
            <a:xfrm>
              <a:off x="3210310" y="5461703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</a:t>
              </a:r>
              <a:endParaRPr lang="ko-KR" altLang="en-US" sz="2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33BDA5-2F38-4347-BC49-4063664B6A77}"/>
                </a:ext>
              </a:extLst>
            </p:cNvPr>
            <p:cNvSpPr txBox="1"/>
            <p:nvPr/>
          </p:nvSpPr>
          <p:spPr>
            <a:xfrm>
              <a:off x="7222386" y="5479648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</a:t>
              </a:r>
              <a:endParaRPr lang="ko-KR" altLang="en-US" sz="2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7925DB-ADC6-427C-8444-4D6E4F039ED2}"/>
                </a:ext>
              </a:extLst>
            </p:cNvPr>
            <p:cNvSpPr txBox="1"/>
            <p:nvPr/>
          </p:nvSpPr>
          <p:spPr>
            <a:xfrm>
              <a:off x="8494439" y="5479647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“dog”</a:t>
              </a:r>
              <a:endParaRPr lang="ko-KR" alt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1489A5-80F9-4AC0-B57C-98833579D89D}"/>
                </a:ext>
              </a:extLst>
            </p:cNvPr>
            <p:cNvSpPr txBox="1"/>
            <p:nvPr/>
          </p:nvSpPr>
          <p:spPr>
            <a:xfrm>
              <a:off x="9679939" y="5461703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True</a:t>
              </a:r>
              <a:endParaRPr lang="ko-KR" altLang="en-US" sz="2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1CE739-6259-4ED0-B1FA-E49CFB11A094}"/>
                </a:ext>
              </a:extLst>
            </p:cNvPr>
            <p:cNvSpPr txBox="1"/>
            <p:nvPr/>
          </p:nvSpPr>
          <p:spPr>
            <a:xfrm>
              <a:off x="10866912" y="5479647"/>
              <a:ext cx="708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8.4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1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57F04C-94BC-4921-B7B8-9A9B224F8CAC}"/>
              </a:ext>
            </a:extLst>
          </p:cNvPr>
          <p:cNvGrpSpPr/>
          <p:nvPr/>
        </p:nvGrpSpPr>
        <p:grpSpPr>
          <a:xfrm>
            <a:off x="1844040" y="2237720"/>
            <a:ext cx="8503920" cy="2382559"/>
            <a:chOff x="1844040" y="1760667"/>
            <a:chExt cx="8503920" cy="23825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3A38E-E5CB-4696-AF22-C5DF7102ABDE}"/>
                </a:ext>
              </a:extLst>
            </p:cNvPr>
            <p:cNvSpPr txBox="1"/>
            <p:nvPr/>
          </p:nvSpPr>
          <p:spPr>
            <a:xfrm>
              <a:off x="1844040" y="2905780"/>
              <a:ext cx="8503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	(	)	(	(	)	)	(	)	)</a:t>
              </a:r>
              <a:endParaRPr lang="ko-KR" altLang="en-US" sz="28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D2A341C-57F6-43EB-B19B-DF8B54C34F17}"/>
                </a:ext>
              </a:extLst>
            </p:cNvPr>
            <p:cNvCxnSpPr>
              <a:cxnSpLocks/>
            </p:cNvCxnSpPr>
            <p:nvPr/>
          </p:nvCxnSpPr>
          <p:spPr>
            <a:xfrm>
              <a:off x="5692140" y="2286000"/>
              <a:ext cx="0" cy="61978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6C33A9C-A774-4B3A-9B6F-FC75A2977F20}"/>
                </a:ext>
              </a:extLst>
            </p:cNvPr>
            <p:cNvCxnSpPr>
              <a:cxnSpLocks/>
            </p:cNvCxnSpPr>
            <p:nvPr/>
          </p:nvCxnSpPr>
          <p:spPr>
            <a:xfrm>
              <a:off x="6530340" y="2286000"/>
              <a:ext cx="0" cy="61978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A73470-44F5-48A5-8477-8294B95268F1}"/>
                </a:ext>
              </a:extLst>
            </p:cNvPr>
            <p:cNvSpPr txBox="1"/>
            <p:nvPr/>
          </p:nvSpPr>
          <p:spPr>
            <a:xfrm>
              <a:off x="3044190" y="1760667"/>
              <a:ext cx="61036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Most recent open matches first close</a:t>
              </a:r>
              <a:endParaRPr lang="ko-KR" altLang="en-US" sz="2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E3A1B8-A14D-4CC1-B9B7-3608AF16BB39}"/>
                </a:ext>
              </a:extLst>
            </p:cNvPr>
            <p:cNvSpPr txBox="1"/>
            <p:nvPr/>
          </p:nvSpPr>
          <p:spPr>
            <a:xfrm>
              <a:off x="3728085" y="3715346"/>
              <a:ext cx="4735830" cy="427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First open may wait until last close</a:t>
              </a:r>
              <a:endParaRPr lang="ko-KR" altLang="en-US" sz="2200" dirty="0"/>
            </a:p>
          </p:txBody>
        </p: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4700ACA5-A593-4545-957F-A557A991413D}"/>
                </a:ext>
              </a:extLst>
            </p:cNvPr>
            <p:cNvCxnSpPr>
              <a:cxnSpLocks/>
              <a:stCxn id="10" idx="1"/>
              <a:endCxn id="4" idx="1"/>
            </p:cNvCxnSpPr>
            <p:nvPr/>
          </p:nvCxnSpPr>
          <p:spPr>
            <a:xfrm rot="10800000">
              <a:off x="1844041" y="3167390"/>
              <a:ext cx="1884045" cy="761896"/>
            </a:xfrm>
            <a:prstGeom prst="curvedConnector3">
              <a:avLst>
                <a:gd name="adj1" fmla="val 112133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8BAC9E7C-5DDE-4E16-A401-ED42AEE09FCD}"/>
                </a:ext>
              </a:extLst>
            </p:cNvPr>
            <p:cNvCxnSpPr>
              <a:stCxn id="10" idx="3"/>
              <a:endCxn id="4" idx="3"/>
            </p:cNvCxnSpPr>
            <p:nvPr/>
          </p:nvCxnSpPr>
          <p:spPr>
            <a:xfrm flipV="1">
              <a:off x="8463915" y="3167390"/>
              <a:ext cx="1884045" cy="761896"/>
            </a:xfrm>
            <a:prstGeom prst="curvedConnector3">
              <a:avLst>
                <a:gd name="adj1" fmla="val 112133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57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1EF20D-AB74-49CE-BEF7-1B2EA00EC42A}"/>
              </a:ext>
            </a:extLst>
          </p:cNvPr>
          <p:cNvGrpSpPr/>
          <p:nvPr/>
        </p:nvGrpSpPr>
        <p:grpSpPr>
          <a:xfrm>
            <a:off x="2078986" y="1479207"/>
            <a:ext cx="8034027" cy="3899586"/>
            <a:chOff x="754552" y="1005840"/>
            <a:chExt cx="8034027" cy="3899586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66CD563-F5BE-4475-8F46-AD45F77D8FE9}"/>
                </a:ext>
              </a:extLst>
            </p:cNvPr>
            <p:cNvCxnSpPr>
              <a:cxnSpLocks/>
            </p:cNvCxnSpPr>
            <p:nvPr/>
          </p:nvCxnSpPr>
          <p:spPr>
            <a:xfrm>
              <a:off x="2349932" y="2626424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08F2073-947C-4EF2-A324-5C457733D477}"/>
                </a:ext>
              </a:extLst>
            </p:cNvPr>
            <p:cNvCxnSpPr>
              <a:cxnSpLocks/>
            </p:cNvCxnSpPr>
            <p:nvPr/>
          </p:nvCxnSpPr>
          <p:spPr>
            <a:xfrm>
              <a:off x="2852852" y="2892085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2AEE983-F87A-416D-9830-21638AC659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6420" y="3168136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964AC1B-2EA6-424E-B7AB-AF7FD718845E}"/>
                </a:ext>
              </a:extLst>
            </p:cNvPr>
            <p:cNvCxnSpPr>
              <a:cxnSpLocks/>
            </p:cNvCxnSpPr>
            <p:nvPr/>
          </p:nvCxnSpPr>
          <p:spPr>
            <a:xfrm>
              <a:off x="3879127" y="3459428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2EFA363-4A32-4880-B6CB-89DFDA2406FB}"/>
                </a:ext>
              </a:extLst>
            </p:cNvPr>
            <p:cNvCxnSpPr>
              <a:cxnSpLocks/>
            </p:cNvCxnSpPr>
            <p:nvPr/>
          </p:nvCxnSpPr>
          <p:spPr>
            <a:xfrm>
              <a:off x="4432270" y="3760764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7A154A5-F40D-42E7-8FB0-9850B84403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0564" y="4060023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1645D50-E487-42A0-83AC-9BA2895C5C17}"/>
                </a:ext>
              </a:extLst>
            </p:cNvPr>
            <p:cNvCxnSpPr>
              <a:cxnSpLocks/>
            </p:cNvCxnSpPr>
            <p:nvPr/>
          </p:nvCxnSpPr>
          <p:spPr>
            <a:xfrm>
              <a:off x="5524501" y="4351976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DE7E55-9ACA-446B-ACC2-135599D82CB6}"/>
                </a:ext>
              </a:extLst>
            </p:cNvPr>
            <p:cNvSpPr txBox="1"/>
            <p:nvPr/>
          </p:nvSpPr>
          <p:spPr>
            <a:xfrm>
              <a:off x="754552" y="2328602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233//2=116      rem=1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D8059D1-2E7A-400F-8D70-E3B87E6579C7}"/>
                </a:ext>
              </a:extLst>
            </p:cNvPr>
            <p:cNvSpPr/>
            <p:nvPr/>
          </p:nvSpPr>
          <p:spPr>
            <a:xfrm>
              <a:off x="7391400" y="100584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903505B-0DF8-48D1-B1B4-145220A38E6E}"/>
                </a:ext>
              </a:extLst>
            </p:cNvPr>
            <p:cNvSpPr/>
            <p:nvPr/>
          </p:nvSpPr>
          <p:spPr>
            <a:xfrm>
              <a:off x="7391400" y="1481743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7E29D97-88CE-46FC-B4CA-4A5A03A3F1CA}"/>
                </a:ext>
              </a:extLst>
            </p:cNvPr>
            <p:cNvSpPr/>
            <p:nvPr/>
          </p:nvSpPr>
          <p:spPr>
            <a:xfrm>
              <a:off x="7391400" y="1957646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C050DB8-AF4E-4D54-8FC7-D67AAD98E340}"/>
                </a:ext>
              </a:extLst>
            </p:cNvPr>
            <p:cNvSpPr/>
            <p:nvPr/>
          </p:nvSpPr>
          <p:spPr>
            <a:xfrm>
              <a:off x="7391400" y="243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359AD98-1641-4E13-AC3A-01666D45D9AB}"/>
                </a:ext>
              </a:extLst>
            </p:cNvPr>
            <p:cNvSpPr/>
            <p:nvPr/>
          </p:nvSpPr>
          <p:spPr>
            <a:xfrm>
              <a:off x="7391400" y="2907312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2AF0B3-2BDF-4124-9714-B5D8E5E46EBA}"/>
                </a:ext>
              </a:extLst>
            </p:cNvPr>
            <p:cNvSpPr/>
            <p:nvPr/>
          </p:nvSpPr>
          <p:spPr>
            <a:xfrm>
              <a:off x="7391400" y="338214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7DC1107-0DB9-43B8-B9F8-B23824A46644}"/>
                </a:ext>
              </a:extLst>
            </p:cNvPr>
            <p:cNvSpPr/>
            <p:nvPr/>
          </p:nvSpPr>
          <p:spPr>
            <a:xfrm>
              <a:off x="7391400" y="3863212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8572B81-5E92-41CB-8F8D-8A90F259D54C}"/>
                </a:ext>
              </a:extLst>
            </p:cNvPr>
            <p:cNvSpPr/>
            <p:nvPr/>
          </p:nvSpPr>
          <p:spPr>
            <a:xfrm>
              <a:off x="7391400" y="4351976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BBC30C9-8AAB-471B-9493-378214FBF977}"/>
                </a:ext>
              </a:extLst>
            </p:cNvPr>
            <p:cNvSpPr/>
            <p:nvPr/>
          </p:nvSpPr>
          <p:spPr>
            <a:xfrm>
              <a:off x="7200900" y="4859707"/>
              <a:ext cx="1028700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831DA5-E789-417D-AA98-F9E1DBFF0F7F}"/>
                </a:ext>
              </a:extLst>
            </p:cNvPr>
            <p:cNvSpPr txBox="1"/>
            <p:nvPr/>
          </p:nvSpPr>
          <p:spPr>
            <a:xfrm>
              <a:off x="1423664" y="2734565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116//2=58       rem=0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8AA90A-06EA-456D-89CC-F9C2F6BC1F87}"/>
                </a:ext>
              </a:extLst>
            </p:cNvPr>
            <p:cNvSpPr txBox="1"/>
            <p:nvPr/>
          </p:nvSpPr>
          <p:spPr>
            <a:xfrm>
              <a:off x="2192573" y="3067066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29//2=14      rem=1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065855-A0A6-489E-82FF-F5F7CCC7EE4B}"/>
                </a:ext>
              </a:extLst>
            </p:cNvPr>
            <p:cNvSpPr txBox="1"/>
            <p:nvPr/>
          </p:nvSpPr>
          <p:spPr>
            <a:xfrm>
              <a:off x="2745917" y="3382145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14//2=7         rem=0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3B1E76-7AE9-4975-9BBF-81AD968209AA}"/>
                </a:ext>
              </a:extLst>
            </p:cNvPr>
            <p:cNvSpPr txBox="1"/>
            <p:nvPr/>
          </p:nvSpPr>
          <p:spPr>
            <a:xfrm>
              <a:off x="3371413" y="3694160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7//2 = 3       rem = 1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FEFB77-2085-469C-9976-EB8C8E72A40E}"/>
                </a:ext>
              </a:extLst>
            </p:cNvPr>
            <p:cNvSpPr txBox="1"/>
            <p:nvPr/>
          </p:nvSpPr>
          <p:spPr>
            <a:xfrm>
              <a:off x="4061242" y="4000382"/>
              <a:ext cx="280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3//2=1	      rem=1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29718-BFE7-4EF0-9D2F-2A6834BF0235}"/>
                </a:ext>
              </a:extLst>
            </p:cNvPr>
            <p:cNvSpPr txBox="1"/>
            <p:nvPr/>
          </p:nvSpPr>
          <p:spPr>
            <a:xfrm>
              <a:off x="4705263" y="4426452"/>
              <a:ext cx="2138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1//2=0     rem=1</a:t>
              </a:r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31A375A-F322-41CE-BDD4-902FE4C356AC}"/>
                </a:ext>
              </a:extLst>
            </p:cNvPr>
            <p:cNvCxnSpPr/>
            <p:nvPr/>
          </p:nvCxnSpPr>
          <p:spPr>
            <a:xfrm flipV="1">
              <a:off x="7085618" y="1230110"/>
              <a:ext cx="22476" cy="237630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A9FD81A-C9C9-4195-88B9-5C0B496A53BD}"/>
                </a:ext>
              </a:extLst>
            </p:cNvPr>
            <p:cNvCxnSpPr>
              <a:cxnSpLocks/>
            </p:cNvCxnSpPr>
            <p:nvPr/>
          </p:nvCxnSpPr>
          <p:spPr>
            <a:xfrm>
              <a:off x="8253663" y="1253090"/>
              <a:ext cx="0" cy="241219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D9750E-D0FE-4003-914E-356CD24770B7}"/>
                </a:ext>
              </a:extLst>
            </p:cNvPr>
            <p:cNvSpPr txBox="1"/>
            <p:nvPr/>
          </p:nvSpPr>
          <p:spPr>
            <a:xfrm rot="10800000">
              <a:off x="6539807" y="1286848"/>
              <a:ext cx="461665" cy="23367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/>
                <a:t>Push remainders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AD880-71CE-4C6B-99C7-E604197DCD01}"/>
                </a:ext>
              </a:extLst>
            </p:cNvPr>
            <p:cNvSpPr txBox="1"/>
            <p:nvPr/>
          </p:nvSpPr>
          <p:spPr>
            <a:xfrm>
              <a:off x="8326914" y="1305607"/>
              <a:ext cx="461665" cy="23367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/>
                <a:t>Pop remainders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697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353EF9B8-9E57-4083-A0A8-9A77D1B393BE}"/>
              </a:ext>
            </a:extLst>
          </p:cNvPr>
          <p:cNvGrpSpPr/>
          <p:nvPr/>
        </p:nvGrpSpPr>
        <p:grpSpPr>
          <a:xfrm>
            <a:off x="4170045" y="2933700"/>
            <a:ext cx="3851910" cy="1066800"/>
            <a:chOff x="4170045" y="2933700"/>
            <a:chExt cx="3851910" cy="10668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03F3FE-2F0E-43D1-9CD3-6A274693F1AD}"/>
                </a:ext>
              </a:extLst>
            </p:cNvPr>
            <p:cNvSpPr txBox="1"/>
            <p:nvPr/>
          </p:nvSpPr>
          <p:spPr>
            <a:xfrm>
              <a:off x="4170045" y="3167390"/>
              <a:ext cx="3851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  A  +  (  B  *  C  )  )</a:t>
              </a:r>
              <a:endParaRPr lang="ko-KR" altLang="en-US" sz="2800" dirty="0"/>
            </a:p>
          </p:txBody>
        </p:sp>
        <p:sp>
          <p:nvSpPr>
            <p:cNvPr id="39" name="화살표: 위로 구부러짐 38">
              <a:extLst>
                <a:ext uri="{FF2B5EF4-FFF2-40B4-BE49-F238E27FC236}">
                  <a16:creationId xmlns:a16="http://schemas.microsoft.com/office/drawing/2014/main" id="{DBFD3614-92D1-41F1-A0C4-0A9CB7DFDEB7}"/>
                </a:ext>
              </a:extLst>
            </p:cNvPr>
            <p:cNvSpPr/>
            <p:nvPr/>
          </p:nvSpPr>
          <p:spPr>
            <a:xfrm>
              <a:off x="5257800" y="3690610"/>
              <a:ext cx="2495550" cy="30989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화살표: 아래로 구부러짐 39">
              <a:extLst>
                <a:ext uri="{FF2B5EF4-FFF2-40B4-BE49-F238E27FC236}">
                  <a16:creationId xmlns:a16="http://schemas.microsoft.com/office/drawing/2014/main" id="{375D9C47-2E2A-4F03-834B-21DAB3469ABF}"/>
                </a:ext>
              </a:extLst>
            </p:cNvPr>
            <p:cNvSpPr/>
            <p:nvPr/>
          </p:nvSpPr>
          <p:spPr>
            <a:xfrm>
              <a:off x="6572250" y="2933700"/>
              <a:ext cx="857250" cy="23369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86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F3FE00E-69B1-4FCD-9488-DCC36586289B}"/>
              </a:ext>
            </a:extLst>
          </p:cNvPr>
          <p:cNvGrpSpPr/>
          <p:nvPr/>
        </p:nvGrpSpPr>
        <p:grpSpPr>
          <a:xfrm>
            <a:off x="4170045" y="2886075"/>
            <a:ext cx="3851910" cy="1085850"/>
            <a:chOff x="4170045" y="2914650"/>
            <a:chExt cx="3851910" cy="10858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18520F-D9E6-4FAB-BB0D-8B2AED74AC3A}"/>
                </a:ext>
              </a:extLst>
            </p:cNvPr>
            <p:cNvSpPr txBox="1"/>
            <p:nvPr/>
          </p:nvSpPr>
          <p:spPr>
            <a:xfrm>
              <a:off x="4170045" y="3167390"/>
              <a:ext cx="3851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  A  +  (  B  *  C  )  )</a:t>
              </a:r>
              <a:endParaRPr lang="ko-KR" altLang="en-US" sz="2800" dirty="0"/>
            </a:p>
          </p:txBody>
        </p:sp>
        <p:sp>
          <p:nvSpPr>
            <p:cNvPr id="6" name="화살표: 위로 구부러짐 5">
              <a:extLst>
                <a:ext uri="{FF2B5EF4-FFF2-40B4-BE49-F238E27FC236}">
                  <a16:creationId xmlns:a16="http://schemas.microsoft.com/office/drawing/2014/main" id="{8E23B4FB-2BC1-4528-A404-3E8789DBE2FA}"/>
                </a:ext>
              </a:extLst>
            </p:cNvPr>
            <p:cNvSpPr/>
            <p:nvPr/>
          </p:nvSpPr>
          <p:spPr>
            <a:xfrm flipH="1">
              <a:off x="4324350" y="3690610"/>
              <a:ext cx="933450" cy="30989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화살표: 아래로 구부러짐 6">
              <a:extLst>
                <a:ext uri="{FF2B5EF4-FFF2-40B4-BE49-F238E27FC236}">
                  <a16:creationId xmlns:a16="http://schemas.microsoft.com/office/drawing/2014/main" id="{B8B250D5-0528-48C8-B9E6-F9FBD33F6986}"/>
                </a:ext>
              </a:extLst>
            </p:cNvPr>
            <p:cNvSpPr/>
            <p:nvPr/>
          </p:nvSpPr>
          <p:spPr>
            <a:xfrm flipH="1">
              <a:off x="5715000" y="2914650"/>
              <a:ext cx="857250" cy="25274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3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F9AE5B1-8C68-42E5-B5A0-3ACA7CBCB76A}"/>
              </a:ext>
            </a:extLst>
          </p:cNvPr>
          <p:cNvGrpSpPr/>
          <p:nvPr/>
        </p:nvGrpSpPr>
        <p:grpSpPr>
          <a:xfrm>
            <a:off x="2940845" y="1603831"/>
            <a:ext cx="6310310" cy="3650337"/>
            <a:chOff x="2712244" y="312063"/>
            <a:chExt cx="6310310" cy="3650337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6AA4C21-2CBB-4AD8-B295-15C3BA694214}"/>
                </a:ext>
              </a:extLst>
            </p:cNvPr>
            <p:cNvCxnSpPr/>
            <p:nvPr/>
          </p:nvCxnSpPr>
          <p:spPr>
            <a:xfrm>
              <a:off x="5867400" y="742950"/>
              <a:ext cx="0" cy="6858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89173A9-6ED1-4AF1-9C34-5075BE7E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8600" y="1924050"/>
              <a:ext cx="1562100" cy="15049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6C87B17-1D06-422B-9394-4BFF0C1C0F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24050"/>
              <a:ext cx="1657350" cy="15049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F3460F-0CB1-48F2-93D8-B4CF068930C1}"/>
                </a:ext>
              </a:extLst>
            </p:cNvPr>
            <p:cNvSpPr txBox="1"/>
            <p:nvPr/>
          </p:nvSpPr>
          <p:spPr>
            <a:xfrm>
              <a:off x="4105276" y="312063"/>
              <a:ext cx="3524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(A+B) * C – (D-E) * (F+G)</a:t>
              </a:r>
              <a:endParaRPr lang="ko-KR" altLang="en-US" sz="2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806F44-C8FA-494C-9292-01C53B3D5304}"/>
                </a:ext>
              </a:extLst>
            </p:cNvPr>
            <p:cNvSpPr txBox="1"/>
            <p:nvPr/>
          </p:nvSpPr>
          <p:spPr>
            <a:xfrm>
              <a:off x="3900487" y="1466850"/>
              <a:ext cx="3933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(((A+B) * C) – ((D-E) * (F+G)))</a:t>
              </a:r>
              <a:endParaRPr lang="ko-KR" altLang="en-US" sz="2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BA7DC-4F27-482B-97E5-8E0AA7AA0008}"/>
                </a:ext>
              </a:extLst>
            </p:cNvPr>
            <p:cNvSpPr txBox="1"/>
            <p:nvPr/>
          </p:nvSpPr>
          <p:spPr>
            <a:xfrm>
              <a:off x="2712244" y="3531513"/>
              <a:ext cx="2376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-*+ABC*-DE+FG</a:t>
              </a:r>
              <a:endParaRPr lang="ko-KR" altLang="en-US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B7EF53-2B00-4FE2-82F4-C3B8256595BE}"/>
                </a:ext>
              </a:extLst>
            </p:cNvPr>
            <p:cNvSpPr txBox="1"/>
            <p:nvPr/>
          </p:nvSpPr>
          <p:spPr>
            <a:xfrm>
              <a:off x="6646068" y="3531513"/>
              <a:ext cx="2376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AB+C*DE-FG+*-</a:t>
              </a:r>
              <a:endParaRPr lang="ko-KR" altLang="en-US" sz="2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4DA0CA-6934-4946-9B76-20BC49C096A9}"/>
                </a:ext>
              </a:extLst>
            </p:cNvPr>
            <p:cNvSpPr txBox="1"/>
            <p:nvPr/>
          </p:nvSpPr>
          <p:spPr>
            <a:xfrm>
              <a:off x="4038600" y="2242006"/>
              <a:ext cx="9572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Prefix</a:t>
              </a:r>
              <a:endParaRPr lang="ko-KR" altLang="en-US" sz="2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14F81A-37D7-4BE8-A1A6-C8D313B1494E}"/>
                </a:ext>
              </a:extLst>
            </p:cNvPr>
            <p:cNvSpPr txBox="1"/>
            <p:nvPr/>
          </p:nvSpPr>
          <p:spPr>
            <a:xfrm>
              <a:off x="6796087" y="2242006"/>
              <a:ext cx="1038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Postfix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86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282</Words>
  <Application>Microsoft Office PowerPoint</Application>
  <PresentationFormat>와이드스크린</PresentationFormat>
  <Paragraphs>125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</dc:creator>
  <cp:lastModifiedBy>이경준</cp:lastModifiedBy>
  <cp:revision>2</cp:revision>
  <dcterms:created xsi:type="dcterms:W3CDTF">2021-08-05T05:47:40Z</dcterms:created>
  <dcterms:modified xsi:type="dcterms:W3CDTF">2021-08-05T08:43:02Z</dcterms:modified>
</cp:coreProperties>
</file>