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RPRsPytbE/EHYB3s3SScU7d4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10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3.png"/><Relationship Id="rId13" Type="http://schemas.openxmlformats.org/officeDocument/2006/relationships/image" Target="../media/image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13632" y="95597"/>
            <a:ext cx="42546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엔딩 전체적으로 순서(넘버링)이 변경 되었습니다.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2136" y="2840987"/>
            <a:ext cx="12220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노말 엔딩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942999" y="2840987"/>
            <a:ext cx="12220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원정 엔딩</a:t>
            </a:r>
            <a:endParaRPr/>
          </a:p>
        </p:txBody>
      </p:sp>
      <p:pic>
        <p:nvPicPr>
          <p:cNvPr descr="스크린샷, 직사각형, 그래픽, 디자인이(가) 표시된 사진&#10;&#10;자동 생성된 설명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249" y="630697"/>
            <a:ext cx="1956281" cy="208564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5143862" y="2840987"/>
            <a:ext cx="12220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부자 엔딩</a:t>
            </a:r>
            <a:endParaRPr/>
          </a:p>
        </p:txBody>
      </p:sp>
      <p:pic>
        <p:nvPicPr>
          <p:cNvPr descr="스크린샷, 직사각형, 그래픽, 그래픽 디자인이(가) 표시된 사진&#10;&#10;자동 생성된 설명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0406" y="630698"/>
            <a:ext cx="1956281" cy="20856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427543" y="2840987"/>
            <a:ext cx="12220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나락 엔딩</a:t>
            </a:r>
            <a:endParaRPr/>
          </a:p>
        </p:txBody>
      </p:sp>
      <p:pic>
        <p:nvPicPr>
          <p:cNvPr descr="스크린샷, 직사각형이(가) 표시된 사진&#10;&#10;자동 생성된 설명"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5860" y="3326623"/>
            <a:ext cx="1956281" cy="290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직사각형, 스크린샷, 화이트, 텍스트이(가) 표시된 사진&#10;&#10;자동 생성된 설명"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301" y="3323743"/>
            <a:ext cx="1975677" cy="2932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467318" y="3347502"/>
            <a:ext cx="177163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#1: 다시 백수로…]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714667" y="3347502"/>
            <a:ext cx="16786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#2: 원정을 가다]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린, 스크린샷, 직사각형, 사각형이(가) 표시된 사진&#10;&#10;자동 생성된 설명"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7023" y="3325408"/>
            <a:ext cx="1964463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레드, 직사각형이(가) 표시된 사진&#10;&#10;자동 생성된 설명" id="96" name="Google Shape;9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0406" y="3321613"/>
            <a:ext cx="1964463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980454" y="3336608"/>
            <a:ext cx="1537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#3: 벼락 부자]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7128680" y="3347502"/>
            <a:ext cx="18197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#4: 나락도 락이다]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직사각형, 디자인이(가) 표시된 사진&#10;&#10;자동 생성된 설명"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073" y="567886"/>
            <a:ext cx="2042905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직사각형, 그래픽, 디자인이(가) 표시된 사진&#10;&#10;자동 생성된 설명" id="100" name="Google Shape;10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73664" y="567886"/>
            <a:ext cx="2042905" cy="21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487439" y="2270364"/>
            <a:ext cx="12220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 엔딩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직사각형, 디자인이(가) 표시된 사진&#10;&#10;자동 생성된 설명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61" y="71705"/>
            <a:ext cx="1957094" cy="208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2677312" y="2328161"/>
            <a:ext cx="12220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 엔딩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직사각형, 그래픽, 디자인이(가) 표시된 사진&#10;&#10;자동 생성된 설명"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0175" y="71706"/>
            <a:ext cx="1956281" cy="208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4943899" y="2281995"/>
            <a:ext cx="12220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 엔딩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직사각형, 그래픽, 디자인이(가) 표시된 사진&#10;&#10;자동 생성된 설명"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6762" y="71705"/>
            <a:ext cx="1956281" cy="2085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다채로움, 그래픽, 디자인이(가) 표시된 사진&#10;&#10;자동 생성된 설명"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57693" y="3429000"/>
            <a:ext cx="1988110" cy="2119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그래픽, 다채로움, 디자인이(가) 표시된 사진&#10;&#10;자동 생성된 설명" id="112" name="Google Shape;11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9109" y="3429000"/>
            <a:ext cx="1988110" cy="2119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그래픽, 디자인이(가) 표시된 사진&#10;&#10;자동 생성된 설명" id="113" name="Google Shape;11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4599" y="3429000"/>
            <a:ext cx="1977886" cy="210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5981224" y="5672357"/>
            <a:ext cx="12220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내한 엔딩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0437684" y="5683988"/>
            <a:ext cx="12220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내한 엔딩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171097" y="5730154"/>
            <a:ext cx="12220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내한 엔딩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노랑, 스크린샷, 직사각형, 사각형이(가) 표시된 사진&#10;&#10;자동 생성된 설명" id="117" name="Google Shape;11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39247" y="2912936"/>
            <a:ext cx="1964463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노랑, 스크린샷, 직사각형, 사각형이(가) 표시된 사진&#10;&#10;자동 생성된 설명" id="118" name="Google Shape;11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209" y="2912936"/>
            <a:ext cx="1964463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노랑, 스크린샷, 직사각형, 사각형이(가) 표시된 사진&#10;&#10;자동 생성된 설명" id="119" name="Google Shape;119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8997" y="2912936"/>
            <a:ext cx="1964463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31867" y="2942926"/>
            <a:ext cx="20072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#5: 속상해도 열심히!]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482145" y="2927931"/>
            <a:ext cx="16786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#6: 야옹과 합주]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4651167" y="2942926"/>
            <a:ext cx="18197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#7: 스타는 외로워]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핑크, 보라색, 마젠타, 라일락이(가) 표시된 사진&#10;&#10;자동 생성된 설명" id="123" name="Google Shape;123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38224" y="6391544"/>
            <a:ext cx="1964463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핑크, 라일락, 보라색, 마젠타이(가) 표시된 사진&#10;&#10;자동 생성된 설명" id="124" name="Google Shape;124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09994" y="6391544"/>
            <a:ext cx="1964463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마젠타, 보라색, 핑크, 라일락이(가) 표시된 사진&#10;&#10;자동 생성된 설명" id="125" name="Google Shape;125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066454" y="6391544"/>
            <a:ext cx="1964463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5776136" y="6406539"/>
            <a:ext cx="16786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#6: 마지막 내한]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7953831" y="6421534"/>
            <a:ext cx="16786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#7: 야옹의 내한]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0104502" y="6421534"/>
            <a:ext cx="187904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#8: 내한의 신 야옹]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551144" y="2509442"/>
            <a:ext cx="1345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공연 기획사 엔딩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3043760" y="2524556"/>
            <a:ext cx="12220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완덕 엔딩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8566102" y="2530133"/>
            <a:ext cx="1345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콜라보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엔딩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5642047" y="2516271"/>
            <a:ext cx="1345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공연 초대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엔딩</a:t>
            </a:r>
            <a:endParaRPr/>
          </a:p>
        </p:txBody>
      </p:sp>
      <p:pic>
        <p:nvPicPr>
          <p:cNvPr descr="스크린샷, 디자인이(가) 표시된 사진&#10;&#10;자동 생성된 설명"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311" y="289296"/>
            <a:ext cx="2042905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직사각형, 디자인이(가) 표시된 사진&#10;&#10;자동 생성된 설명"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3913" y="289296"/>
            <a:ext cx="2041563" cy="2176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직사각형, 사각형이(가) 표시된 사진&#10;&#10;자동 생성된 설명"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5322" y="3270913"/>
            <a:ext cx="1964464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5293913" y="3285908"/>
            <a:ext cx="20072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#11: 공연에 초대받다]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직사각형, 그래픽, 디자인이(가) 표시된 사진&#10;&#10;자동 생성된 설명" id="141" name="Google Shape;14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339" y="289296"/>
            <a:ext cx="2042905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보라색, 라일락, 마젠타, 핑크이(가) 표시된 사진&#10;&#10;자동 생성된 설명" id="142" name="Google Shape;14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0892" y="3303400"/>
            <a:ext cx="1964463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2851079" y="3333390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#10: 덕질의 끝]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린, 스크린샷, 직사각형, 사각형이(가) 표시된 사진&#10;&#10;자동 생성된 설명" id="144" name="Google Shape;14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8058" y="3303400"/>
            <a:ext cx="1964463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218058" y="3333390"/>
            <a:ext cx="19607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#9: 기획사를 세우다]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직사각형, 디자인이(가) 표시된 사진&#10;&#10;자동 생성된 설명" id="146" name="Google Shape;14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22547" y="295407"/>
            <a:ext cx="2042905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보라색, 바이올렛색, 라일락, 스크린샷이(가) 표시된 사진&#10;&#10;자동 생성된 설명" id="147" name="Google Shape;14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22547" y="3255918"/>
            <a:ext cx="1964463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8122547" y="3285908"/>
            <a:ext cx="20313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[엔딩 #12: 공연에 초대받다]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2024-07-02T18:33:31Z</dcterms:created>
  <dc:creator>이주현(컴퓨터공학전공)</dc:creator>
</cp:coreProperties>
</file>