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89" r:id="rId3"/>
    <p:sldId id="290" r:id="rId4"/>
    <p:sldId id="294" r:id="rId5"/>
    <p:sldId id="295" r:id="rId6"/>
    <p:sldId id="296" r:id="rId7"/>
    <p:sldId id="297" r:id="rId8"/>
    <p:sldId id="298" r:id="rId9"/>
    <p:sldId id="299" r:id="rId10"/>
    <p:sldId id="269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210 국민체조 L" panose="02020603020101020101" pitchFamily="18" charset="-127"/>
      <p:regular r:id="rId15"/>
    </p:embeddedFont>
    <p:embeddedFont>
      <p:font typeface="210 국민체조 B" panose="0202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E66"/>
    <a:srgbClr val="297299"/>
    <a:srgbClr val="FF0000"/>
    <a:srgbClr val="BE5661"/>
    <a:srgbClr val="D9A198"/>
    <a:srgbClr val="E4D6B3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2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5BF9E-CD37-40CA-A777-F489886D711D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E250C-EF26-4EEB-8DE6-3AD4F8355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7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5A0A31-6206-4DEB-A686-CA3D78D17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9543DFE-0063-4275-9464-FEA8206D0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F56FC8-D83F-437E-A518-0F4A8D0F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B799-43A0-4BFF-BD56-FA1082B11BD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88BBD4-EC27-430C-9037-A71950E9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12CB995-DD9A-4EF1-8E75-8B4019C9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FFA4-BC75-4DE4-BAEC-B796FA3A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2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6D7A10-B7CF-4818-A283-E8AF9358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E542E94-B26E-449B-978A-053A8F669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6635CD-0E8A-4152-AE3B-85A6AC07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B799-43A0-4BFF-BD56-FA1082B11BD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8CB64F-26DB-4BFE-BC5D-0ABE7827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F27C86C-1AF7-4415-9C02-12AC9A0F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FFA4-BC75-4DE4-BAEC-B796FA3A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6832A40-B020-4102-AF90-BAB785EC9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15C3B67-41D9-4F5C-AFE7-3ADCE6B13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F7AC0D-D912-43B5-B130-3EA27DC7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B799-43A0-4BFF-BD56-FA1082B11BD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5F7426-FBDA-4E22-9428-A550C84E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2731C57-5A88-4F19-A1F1-1043CC37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FFA4-BC75-4DE4-BAEC-B796FA3A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1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86B3C0-E2A4-4351-A6CC-F5654CD9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C91F9FC-7090-487F-B046-7638FA0B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A33DA5A-86B9-46C7-A829-779F76D4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B799-43A0-4BFF-BD56-FA1082B11BD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F1D739-6EC2-4B2C-AB32-0942EAA3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16AEC3-C99F-4BC5-8ED4-355803FC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FFA4-BC75-4DE4-BAEC-B796FA3A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7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4B64F9-E213-45B7-B6C0-D4EC12AD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4C38A30-19A1-40E1-BDF8-EA747562B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3DFB008-911D-4DED-A242-89439433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B799-43A0-4BFF-BD56-FA1082B11BD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7DC0D1B-724B-4F68-A04F-D04B69B6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A143A6D-3F87-4175-96FB-D218C9A0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FFA4-BC75-4DE4-BAEC-B796FA3A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8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858586-07FF-4AE5-98D2-7E1DC5FB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77CEAC5-B11D-4AEA-ADAD-19D4B7467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945E194-5E45-4FBA-881E-B2EA01B76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3872FB0-642D-4BF3-928B-1DBD7387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B799-43A0-4BFF-BD56-FA1082B11BD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3D6992F-9127-4D31-9160-285D22BE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A0C7571-7377-4909-A40E-07B1C181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FFA4-BC75-4DE4-BAEC-B796FA3A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50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4F5C09-08B2-4C1B-9265-0D61B7BD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881844-9963-486E-9F80-9FB94A6E0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AD4F76F-802D-4B4E-A6A3-62390E466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E9E6553-5997-447D-89C3-4C52FE974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AED45EF-5C5C-422A-8F59-9215FEFA5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3C13D77-5174-4FF8-AC02-EB2A8B5C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B799-43A0-4BFF-BD56-FA1082B11BD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FC8DBA5-D61F-42CA-B141-FD948803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0E2A98D-FED9-4A07-9C3D-C03343EA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FFA4-BC75-4DE4-BAEC-B796FA3A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7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A6BDFB-9DBD-4E14-8EAB-AE55761E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34E46D-DBA7-4CAA-B965-DE11805F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B799-43A0-4BFF-BD56-FA1082B11BD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26C50D9-4407-4E1E-A2A6-28C745D1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3A47D16-9DA4-4ED2-9FB3-1044D3B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FFA4-BC75-4DE4-BAEC-B796FA3A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5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A7C865D-CDA9-46B5-A092-52175CA0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B799-43A0-4BFF-BD56-FA1082B11BD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D5776F4-8895-4209-BDCC-2B5B9927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BC7FE48-8358-41BF-B00B-1FCA2127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FFA4-BC75-4DE4-BAEC-B796FA3A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7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2B8CA8-3897-400F-BAB5-00383741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C4C1AE-E27E-4E7A-8973-D973A9A1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C20BF2A-8E24-4DFC-89C8-701F64CBA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8C9CD39-4176-44A9-A585-229F07E5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B799-43A0-4BFF-BD56-FA1082B11BD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D17D92E-0886-4FBA-B1A3-8FE952BF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A99BD0B-F971-4853-AE02-DA7C9EE2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FFA4-BC75-4DE4-BAEC-B796FA3A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9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557F83-9CF3-4E64-87D2-62573D96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002B50B-AFD2-4994-BBB7-0AB26DFE6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7AE4203-D1E2-4B88-BC38-D57018821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964743-99CF-4FDC-ACAC-CAABA813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B799-43A0-4BFF-BD56-FA1082B11BD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A369980-45F1-4BC4-A703-13809B4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0AB9F4F-641D-44D8-8AFC-91885F69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FFA4-BC75-4DE4-BAEC-B796FA3A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4D6B3"/>
            </a:gs>
            <a:gs pos="100000">
              <a:srgbClr val="E4D6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CD07D53-F2B0-465A-87C1-DDF5EA3E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FCB0101-D34B-467C-8B59-3D72C9FD8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81148B7-BE78-4964-83BA-3CD8EDE63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0B799-43A0-4BFF-BD56-FA1082B11BDF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62E41C6-CC3D-4E53-A242-FE6100016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5077592-DCA2-4BE7-8972-41B9E97A8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5FFA4-BC75-4DE4-BAEC-B796FA3A7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29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afe.daum.net/iducpp/efm0/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afe.daum.net/iducpp/efm0/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afe.daum.net/iducpp/efm0/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E767095-DA70-48EF-B315-16C79B7D43E1}"/>
              </a:ext>
            </a:extLst>
          </p:cNvPr>
          <p:cNvSpPr>
            <a:spLocks noChangeAspect="1"/>
          </p:cNvSpPr>
          <p:nvPr/>
        </p:nvSpPr>
        <p:spPr>
          <a:xfrm>
            <a:off x="4107600" y="778212"/>
            <a:ext cx="3978613" cy="3667328"/>
          </a:xfrm>
          <a:prstGeom prst="rect">
            <a:avLst/>
          </a:prstGeom>
          <a:noFill/>
          <a:ln w="76200">
            <a:gradFill>
              <a:gsLst>
                <a:gs pos="0">
                  <a:srgbClr val="324E66"/>
                </a:gs>
                <a:gs pos="74000">
                  <a:srgbClr val="324E66"/>
                </a:gs>
                <a:gs pos="83000">
                  <a:srgbClr val="324E66"/>
                </a:gs>
                <a:gs pos="100000">
                  <a:srgbClr val="324E6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DDA270-B7B0-497F-9E9F-15025FC79E91}"/>
              </a:ext>
            </a:extLst>
          </p:cNvPr>
          <p:cNvSpPr txBox="1"/>
          <p:nvPr/>
        </p:nvSpPr>
        <p:spPr>
          <a:xfrm>
            <a:off x="4205231" y="1851038"/>
            <a:ext cx="378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현메</a:t>
            </a:r>
            <a:r>
              <a:rPr lang="ko-KR" altLang="en-US" sz="320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 </a:t>
            </a:r>
            <a:r>
              <a:rPr lang="ko-KR" altLang="en-US" sz="320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경마게임</a:t>
            </a:r>
            <a:endParaRPr lang="ko-KR" altLang="en-US" sz="320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930C96B7-90CB-4227-B8EB-ABD68E2E0D00}"/>
              </a:ext>
            </a:extLst>
          </p:cNvPr>
          <p:cNvCxnSpPr/>
          <p:nvPr/>
        </p:nvCxnSpPr>
        <p:spPr>
          <a:xfrm>
            <a:off x="5351832" y="2926745"/>
            <a:ext cx="1488332" cy="0"/>
          </a:xfrm>
          <a:prstGeom prst="line">
            <a:avLst/>
          </a:prstGeom>
          <a:ln w="50800">
            <a:gradFill>
              <a:gsLst>
                <a:gs pos="100000">
                  <a:srgbClr val="324E66"/>
                </a:gs>
                <a:gs pos="0">
                  <a:srgbClr val="324E66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rgbClr val="324E6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실루엣이(가) 표시된 사진&#10;&#10;높은 신뢰도로 생성된 설명">
            <a:extLst>
              <a:ext uri="{FF2B5EF4-FFF2-40B4-BE49-F238E27FC236}">
                <a16:creationId xmlns:a16="http://schemas.microsoft.com/office/drawing/2014/main" xmlns="" id="{485DAE75-1C7D-4BD5-B3BC-3173AFC4E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97" y="5028564"/>
            <a:ext cx="543600" cy="543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AA91421-B620-471D-AA86-4996599D2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97" y="5521247"/>
            <a:ext cx="543600" cy="543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B3EE2B2-DD6F-44B8-82E6-E88C4FCBA89B}"/>
              </a:ext>
            </a:extLst>
          </p:cNvPr>
          <p:cNvSpPr txBox="1"/>
          <p:nvPr/>
        </p:nvSpPr>
        <p:spPr>
          <a:xfrm>
            <a:off x="5126811" y="610894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201912049 </a:t>
            </a:r>
            <a:r>
              <a:rPr lang="ko-KR" altLang="en-US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신현호</a:t>
            </a:r>
            <a:endParaRPr lang="ko-KR" altLang="en-US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3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C592DF01-64C3-4BA9-9007-724BD5554AAF}"/>
              </a:ext>
            </a:extLst>
          </p:cNvPr>
          <p:cNvCxnSpPr/>
          <p:nvPr/>
        </p:nvCxnSpPr>
        <p:spPr>
          <a:xfrm>
            <a:off x="2383200" y="2423049"/>
            <a:ext cx="7422204" cy="0"/>
          </a:xfrm>
          <a:prstGeom prst="line">
            <a:avLst/>
          </a:prstGeom>
          <a:ln w="76200">
            <a:gradFill>
              <a:gsLst>
                <a:gs pos="0">
                  <a:srgbClr val="324E66"/>
                </a:gs>
                <a:gs pos="100000">
                  <a:srgbClr val="324E66"/>
                </a:gs>
                <a:gs pos="100000">
                  <a:srgbClr val="324E6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CF135EB-7363-419F-A60E-90D1750E76C8}"/>
              </a:ext>
            </a:extLst>
          </p:cNvPr>
          <p:cNvCxnSpPr/>
          <p:nvPr/>
        </p:nvCxnSpPr>
        <p:spPr>
          <a:xfrm>
            <a:off x="2383200" y="4242122"/>
            <a:ext cx="7422204" cy="0"/>
          </a:xfrm>
          <a:prstGeom prst="line">
            <a:avLst/>
          </a:prstGeom>
          <a:ln w="76200">
            <a:gradFill>
              <a:gsLst>
                <a:gs pos="0">
                  <a:srgbClr val="324E66"/>
                </a:gs>
                <a:gs pos="100000">
                  <a:srgbClr val="324E66"/>
                </a:gs>
                <a:gs pos="100000">
                  <a:srgbClr val="324E66"/>
                </a:gs>
                <a:gs pos="100000">
                  <a:srgbClr val="324E6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1C8A10-BA93-4FB3-8D6F-F45EC02D0AE9}"/>
              </a:ext>
            </a:extLst>
          </p:cNvPr>
          <p:cNvSpPr txBox="1"/>
          <p:nvPr/>
        </p:nvSpPr>
        <p:spPr>
          <a:xfrm>
            <a:off x="4010348" y="2917087"/>
            <a:ext cx="4167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-150" dirty="0">
                <a:gradFill>
                  <a:gsLst>
                    <a:gs pos="0">
                      <a:srgbClr val="324E66"/>
                    </a:gs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Q&amp;A</a:t>
            </a:r>
            <a:endParaRPr lang="ko-KR" altLang="en-US" sz="5400" spc="-150" dirty="0">
              <a:gradFill>
                <a:gsLst>
                  <a:gs pos="0">
                    <a:srgbClr val="324E66"/>
                  </a:gs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2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BFF3F82-87D6-4BBC-9DCF-D55ABF27AF12}"/>
              </a:ext>
            </a:extLst>
          </p:cNvPr>
          <p:cNvCxnSpPr/>
          <p:nvPr/>
        </p:nvCxnSpPr>
        <p:spPr>
          <a:xfrm>
            <a:off x="389106" y="671209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090C6D16-DD8E-454E-83A4-5B4A854B7B6C}"/>
              </a:ext>
            </a:extLst>
          </p:cNvPr>
          <p:cNvCxnSpPr/>
          <p:nvPr/>
        </p:nvCxnSpPr>
        <p:spPr>
          <a:xfrm>
            <a:off x="389106" y="165371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F55ED5C-EFD9-4AB6-8C68-1CF35166FA44}"/>
              </a:ext>
            </a:extLst>
          </p:cNvPr>
          <p:cNvSpPr txBox="1"/>
          <p:nvPr/>
        </p:nvSpPr>
        <p:spPr>
          <a:xfrm>
            <a:off x="118734" y="271099"/>
            <a:ext cx="244787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gradFill>
                  <a:gsLst>
                    <a:gs pos="0">
                      <a:srgbClr val="324E66"/>
                    </a:gs>
                    <a:gs pos="74000">
                      <a:srgbClr val="324E66"/>
                    </a:gs>
                    <a:gs pos="8300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CONTENTS</a:t>
            </a:r>
            <a:endParaRPr lang="ko-KR" altLang="en-US" sz="2000" dirty="0">
              <a:gradFill>
                <a:gsLst>
                  <a:gs pos="0">
                    <a:srgbClr val="324E66"/>
                  </a:gs>
                  <a:gs pos="74000">
                    <a:srgbClr val="324E66"/>
                  </a:gs>
                  <a:gs pos="8300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825ABBF7-F129-42B1-AC1F-E090532A8664}"/>
              </a:ext>
            </a:extLst>
          </p:cNvPr>
          <p:cNvCxnSpPr>
            <a:cxnSpLocks/>
          </p:cNvCxnSpPr>
          <p:nvPr/>
        </p:nvCxnSpPr>
        <p:spPr>
          <a:xfrm>
            <a:off x="474736" y="915428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4CCF401-8BB8-478E-BAB2-45AEC55B5F4C}"/>
              </a:ext>
            </a:extLst>
          </p:cNvPr>
          <p:cNvSpPr/>
          <p:nvPr/>
        </p:nvSpPr>
        <p:spPr>
          <a:xfrm>
            <a:off x="710947" y="1098533"/>
            <a:ext cx="58148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24E66"/>
              </a:buClr>
              <a:buFont typeface="Arial" pitchFamily="34" charset="0"/>
              <a:buChar char="•"/>
            </a:pPr>
            <a:r>
              <a:rPr lang="ko-KR" altLang="en-US" sz="36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프로젝트 개요</a:t>
            </a:r>
            <a:endParaRPr lang="en-US" altLang="ko-KR" sz="36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buClr>
                <a:srgbClr val="324E66"/>
              </a:buClr>
              <a:buFont typeface="Arial" pitchFamily="34" charset="0"/>
              <a:buChar char="•"/>
            </a:pPr>
            <a:endParaRPr lang="en-US" altLang="ko-KR" sz="36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buClr>
                <a:srgbClr val="324E66"/>
              </a:buClr>
              <a:buFont typeface="Arial" pitchFamily="34" charset="0"/>
              <a:buChar char="•"/>
            </a:pPr>
            <a:r>
              <a:rPr lang="ko-KR" altLang="en-US" sz="36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참고소스</a:t>
            </a:r>
            <a:endParaRPr lang="en-US" altLang="ko-KR" sz="3600" spc="-150" dirty="0" smtClean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buClr>
                <a:srgbClr val="324E66"/>
              </a:buClr>
              <a:buFont typeface="Arial" pitchFamily="34" charset="0"/>
              <a:buChar char="•"/>
            </a:pPr>
            <a:endParaRPr lang="en-US" altLang="ko-KR" sz="36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buClr>
                <a:srgbClr val="324E66"/>
              </a:buClr>
              <a:buFont typeface="Arial" pitchFamily="34" charset="0"/>
              <a:buChar char="•"/>
            </a:pPr>
            <a:r>
              <a:rPr lang="ko-KR" altLang="en-US" sz="36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수정사</a:t>
            </a:r>
            <a:r>
              <a:rPr lang="ko-KR" altLang="en-US" sz="3600" spc="-150" dirty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항</a:t>
            </a:r>
            <a:endParaRPr lang="en-US" altLang="ko-KR" sz="36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buClr>
                <a:srgbClr val="324E66"/>
              </a:buClr>
            </a:pPr>
            <a:endParaRPr lang="en-US" altLang="ko-KR" sz="36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buClr>
                <a:srgbClr val="324E66"/>
              </a:buClr>
              <a:buFont typeface="Arial" pitchFamily="34" charset="0"/>
              <a:buChar char="•"/>
            </a:pPr>
            <a:r>
              <a:rPr lang="en-US" altLang="ko-KR" sz="36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Q&amp;A</a:t>
            </a:r>
            <a:endParaRPr lang="en-US" altLang="ko-KR" sz="36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E3579D2-04B9-46AE-BD78-5136E05D6C0A}"/>
              </a:ext>
            </a:extLst>
          </p:cNvPr>
          <p:cNvCxnSpPr>
            <a:cxnSpLocks/>
          </p:cNvCxnSpPr>
          <p:nvPr/>
        </p:nvCxnSpPr>
        <p:spPr>
          <a:xfrm>
            <a:off x="11691384" y="891982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BFF3F82-87D6-4BBC-9DCF-D55ABF27AF12}"/>
              </a:ext>
            </a:extLst>
          </p:cNvPr>
          <p:cNvCxnSpPr/>
          <p:nvPr/>
        </p:nvCxnSpPr>
        <p:spPr>
          <a:xfrm>
            <a:off x="389106" y="671209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090C6D16-DD8E-454E-83A4-5B4A854B7B6C}"/>
              </a:ext>
            </a:extLst>
          </p:cNvPr>
          <p:cNvCxnSpPr/>
          <p:nvPr/>
        </p:nvCxnSpPr>
        <p:spPr>
          <a:xfrm>
            <a:off x="389106" y="165371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F55ED5C-EFD9-4AB6-8C68-1CF35166FA44}"/>
              </a:ext>
            </a:extLst>
          </p:cNvPr>
          <p:cNvSpPr txBox="1"/>
          <p:nvPr/>
        </p:nvSpPr>
        <p:spPr>
          <a:xfrm>
            <a:off x="389106" y="222079"/>
            <a:ext cx="19195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324E66"/>
                    </a:gs>
                    <a:gs pos="74000">
                      <a:srgbClr val="324E66"/>
                    </a:gs>
                    <a:gs pos="8300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01 </a:t>
            </a:r>
            <a:r>
              <a:rPr lang="ko-KR" altLang="en-US" dirty="0" smtClean="0">
                <a:gradFill>
                  <a:gsLst>
                    <a:gs pos="0">
                      <a:srgbClr val="324E66"/>
                    </a:gs>
                    <a:gs pos="74000">
                      <a:srgbClr val="324E66"/>
                    </a:gs>
                    <a:gs pos="8300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프로젝트 개요</a:t>
            </a:r>
            <a:endParaRPr lang="ko-KR" altLang="en-US" dirty="0">
              <a:gradFill>
                <a:gsLst>
                  <a:gs pos="0">
                    <a:srgbClr val="324E66"/>
                  </a:gs>
                  <a:gs pos="74000">
                    <a:srgbClr val="324E66"/>
                  </a:gs>
                  <a:gs pos="8300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825ABBF7-F129-42B1-AC1F-E090532A8664}"/>
              </a:ext>
            </a:extLst>
          </p:cNvPr>
          <p:cNvCxnSpPr>
            <a:cxnSpLocks/>
          </p:cNvCxnSpPr>
          <p:nvPr/>
        </p:nvCxnSpPr>
        <p:spPr>
          <a:xfrm>
            <a:off x="490367" y="891982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1E3579D2-04B9-46AE-BD78-5136E05D6C0A}"/>
              </a:ext>
            </a:extLst>
          </p:cNvPr>
          <p:cNvCxnSpPr>
            <a:cxnSpLocks/>
          </p:cNvCxnSpPr>
          <p:nvPr/>
        </p:nvCxnSpPr>
        <p:spPr>
          <a:xfrm>
            <a:off x="11691384" y="891982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4CCF401-8BB8-478E-BAB2-45AEC55B5F4C}"/>
              </a:ext>
            </a:extLst>
          </p:cNvPr>
          <p:cNvSpPr/>
          <p:nvPr/>
        </p:nvSpPr>
        <p:spPr>
          <a:xfrm>
            <a:off x="789104" y="1026911"/>
            <a:ext cx="385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24E66"/>
              </a:buClr>
              <a:buFont typeface="Arial" pitchFamily="34" charset="0"/>
              <a:buChar char="•"/>
            </a:pP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프로젝트 명 </a:t>
            </a:r>
            <a:r>
              <a:rPr lang="en-US" altLang="ko-KR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경마게임</a:t>
            </a:r>
            <a:endParaRPr lang="en-US" altLang="ko-KR" sz="24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1FE91C1-F3A7-4780-AED6-E0F78B2C5765}"/>
              </a:ext>
            </a:extLst>
          </p:cNvPr>
          <p:cNvSpPr/>
          <p:nvPr/>
        </p:nvSpPr>
        <p:spPr>
          <a:xfrm>
            <a:off x="789749" y="1861461"/>
            <a:ext cx="4516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24E66"/>
              </a:buClr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용도 </a:t>
            </a:r>
            <a:r>
              <a:rPr lang="en-US" altLang="ko-KR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2</a:t>
            </a: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학기에 배운 </a:t>
            </a:r>
            <a:r>
              <a:rPr lang="en-US" altLang="ko-KR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C++</a:t>
            </a: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언어 복습</a:t>
            </a:r>
            <a:endParaRPr lang="en-US" altLang="ko-KR" sz="24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AE28420-4EFB-4C8F-A573-574251BFE4BD}"/>
              </a:ext>
            </a:extLst>
          </p:cNvPr>
          <p:cNvSpPr/>
          <p:nvPr/>
        </p:nvSpPr>
        <p:spPr>
          <a:xfrm>
            <a:off x="1790115" y="2372815"/>
            <a:ext cx="385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24E66"/>
              </a:buClr>
            </a:pP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ko-KR" altLang="en-US" sz="2400" spc="-150" dirty="0" err="1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ㄴ</a:t>
            </a: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en-US" altLang="ko-KR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C++ </a:t>
            </a: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클래스 심화 학습 </a:t>
            </a:r>
            <a:endParaRPr lang="ko-KR" altLang="en-US" sz="24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FE91C1-F3A7-4780-AED6-E0F78B2C5765}"/>
              </a:ext>
            </a:extLst>
          </p:cNvPr>
          <p:cNvSpPr/>
          <p:nvPr/>
        </p:nvSpPr>
        <p:spPr>
          <a:xfrm>
            <a:off x="789749" y="3123639"/>
            <a:ext cx="4516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24E66"/>
              </a:buClr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수정사항</a:t>
            </a:r>
            <a:endParaRPr lang="en-US" altLang="ko-KR" sz="24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AE28420-4EFB-4C8F-A573-574251BFE4BD}"/>
              </a:ext>
            </a:extLst>
          </p:cNvPr>
          <p:cNvSpPr/>
          <p:nvPr/>
        </p:nvSpPr>
        <p:spPr>
          <a:xfrm>
            <a:off x="1122197" y="3574153"/>
            <a:ext cx="385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324E66"/>
              </a:buClr>
              <a:buAutoNum type="arabicPeriod"/>
            </a:pP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올인 방지 기능 삭제</a:t>
            </a:r>
            <a:endParaRPr lang="en-US" altLang="ko-KR" sz="2400" spc="-150" dirty="0" smtClean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457200" indent="-457200">
              <a:buClr>
                <a:srgbClr val="324E66"/>
              </a:buClr>
              <a:buAutoNum type="arabicPeriod"/>
            </a:pP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메인 화면 변경</a:t>
            </a:r>
            <a:endParaRPr lang="en-US" altLang="ko-KR" sz="2400" spc="-150" dirty="0" smtClean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457200" indent="-457200">
              <a:buClr>
                <a:srgbClr val="324E66"/>
              </a:buClr>
              <a:buAutoNum type="arabicPeriod"/>
            </a:pP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말 변경</a:t>
            </a:r>
            <a:endParaRPr lang="en-US" altLang="ko-KR" sz="2400" spc="-150" dirty="0" smtClean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457200" indent="-457200">
              <a:buClr>
                <a:srgbClr val="324E66"/>
              </a:buClr>
              <a:buAutoNum type="arabicPeriod"/>
            </a:pP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기본 자금 변경 </a:t>
            </a:r>
            <a:endParaRPr lang="ko-KR" altLang="en-US" sz="24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1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BFF3F82-87D6-4BBC-9DCF-D55ABF27AF12}"/>
              </a:ext>
            </a:extLst>
          </p:cNvPr>
          <p:cNvCxnSpPr/>
          <p:nvPr/>
        </p:nvCxnSpPr>
        <p:spPr>
          <a:xfrm>
            <a:off x="389106" y="671209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090C6D16-DD8E-454E-83A4-5B4A854B7B6C}"/>
              </a:ext>
            </a:extLst>
          </p:cNvPr>
          <p:cNvCxnSpPr/>
          <p:nvPr/>
        </p:nvCxnSpPr>
        <p:spPr>
          <a:xfrm>
            <a:off x="389106" y="165371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F55ED5C-EFD9-4AB6-8C68-1CF35166FA44}"/>
              </a:ext>
            </a:extLst>
          </p:cNvPr>
          <p:cNvSpPr txBox="1"/>
          <p:nvPr/>
        </p:nvSpPr>
        <p:spPr>
          <a:xfrm>
            <a:off x="389106" y="222079"/>
            <a:ext cx="19195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324E66"/>
                    </a:gs>
                    <a:gs pos="74000">
                      <a:srgbClr val="324E66"/>
                    </a:gs>
                    <a:gs pos="8300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02 </a:t>
            </a:r>
            <a:r>
              <a:rPr lang="ko-KR" altLang="en-US" dirty="0" smtClean="0">
                <a:gradFill>
                  <a:gsLst>
                    <a:gs pos="0">
                      <a:srgbClr val="324E66"/>
                    </a:gs>
                    <a:gs pos="74000">
                      <a:srgbClr val="324E66"/>
                    </a:gs>
                    <a:gs pos="8300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참고 소스</a:t>
            </a:r>
            <a:endParaRPr lang="ko-KR" altLang="en-US" dirty="0">
              <a:gradFill>
                <a:gsLst>
                  <a:gs pos="0">
                    <a:srgbClr val="324E66"/>
                  </a:gs>
                  <a:gs pos="74000">
                    <a:srgbClr val="324E66"/>
                  </a:gs>
                  <a:gs pos="8300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825ABBF7-F129-42B1-AC1F-E090532A8664}"/>
              </a:ext>
            </a:extLst>
          </p:cNvPr>
          <p:cNvCxnSpPr>
            <a:cxnSpLocks/>
          </p:cNvCxnSpPr>
          <p:nvPr/>
        </p:nvCxnSpPr>
        <p:spPr>
          <a:xfrm>
            <a:off x="490367" y="891982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1E3579D2-04B9-46AE-BD78-5136E05D6C0A}"/>
              </a:ext>
            </a:extLst>
          </p:cNvPr>
          <p:cNvCxnSpPr>
            <a:cxnSpLocks/>
          </p:cNvCxnSpPr>
          <p:nvPr/>
        </p:nvCxnSpPr>
        <p:spPr>
          <a:xfrm>
            <a:off x="11691384" y="891982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4CCF401-8BB8-478E-BAB2-45AEC55B5F4C}"/>
              </a:ext>
            </a:extLst>
          </p:cNvPr>
          <p:cNvSpPr/>
          <p:nvPr/>
        </p:nvSpPr>
        <p:spPr>
          <a:xfrm>
            <a:off x="718764" y="5887773"/>
            <a:ext cx="107229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24E66"/>
              </a:buClr>
              <a:buFont typeface="Arial" pitchFamily="34" charset="0"/>
              <a:buChar char="•"/>
            </a:pPr>
            <a:r>
              <a:rPr lang="ko-KR" altLang="en-US" sz="20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참고 출처</a:t>
            </a:r>
            <a:r>
              <a:rPr lang="en-US" altLang="ko-KR" sz="20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cafe.daum.net/iducpp/efm0/3</a:t>
            </a:r>
            <a:r>
              <a:rPr lang="en-US" altLang="ko-KR" sz="2000" dirty="0" smtClean="0"/>
              <a:t> = 2019 </a:t>
            </a:r>
            <a:r>
              <a:rPr lang="ko-KR" altLang="en-US" sz="2000" dirty="0" smtClean="0"/>
              <a:t>프로젝트 경마게임</a:t>
            </a:r>
            <a:endParaRPr lang="en-US" altLang="ko-KR" sz="20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1FE91C1-F3A7-4780-AED6-E0F78B2C5765}"/>
              </a:ext>
            </a:extLst>
          </p:cNvPr>
          <p:cNvSpPr/>
          <p:nvPr/>
        </p:nvSpPr>
        <p:spPr>
          <a:xfrm>
            <a:off x="718764" y="790753"/>
            <a:ext cx="4516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24E66"/>
              </a:buClr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경마게임 기본 소스</a:t>
            </a:r>
            <a:endParaRPr lang="en-US" altLang="ko-KR" sz="24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pic>
        <p:nvPicPr>
          <p:cNvPr id="1026" name="Picture 2" descr="C:\Users\sds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48" y="1252418"/>
            <a:ext cx="3703226" cy="46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ds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62" y="1252418"/>
            <a:ext cx="3478391" cy="46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ds\Desktop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870" y="1252417"/>
            <a:ext cx="3523039" cy="460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4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BFF3F82-87D6-4BBC-9DCF-D55ABF27AF12}"/>
              </a:ext>
            </a:extLst>
          </p:cNvPr>
          <p:cNvCxnSpPr/>
          <p:nvPr/>
        </p:nvCxnSpPr>
        <p:spPr>
          <a:xfrm>
            <a:off x="389106" y="671209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090C6D16-DD8E-454E-83A4-5B4A854B7B6C}"/>
              </a:ext>
            </a:extLst>
          </p:cNvPr>
          <p:cNvCxnSpPr/>
          <p:nvPr/>
        </p:nvCxnSpPr>
        <p:spPr>
          <a:xfrm>
            <a:off x="389106" y="165371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F55ED5C-EFD9-4AB6-8C68-1CF35166FA44}"/>
              </a:ext>
            </a:extLst>
          </p:cNvPr>
          <p:cNvSpPr txBox="1"/>
          <p:nvPr/>
        </p:nvSpPr>
        <p:spPr>
          <a:xfrm>
            <a:off x="389106" y="222079"/>
            <a:ext cx="19195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324E66"/>
                    </a:gs>
                    <a:gs pos="74000">
                      <a:srgbClr val="324E66"/>
                    </a:gs>
                    <a:gs pos="8300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02 </a:t>
            </a:r>
            <a:r>
              <a:rPr lang="ko-KR" altLang="en-US" dirty="0" smtClean="0">
                <a:gradFill>
                  <a:gsLst>
                    <a:gs pos="0">
                      <a:srgbClr val="324E66"/>
                    </a:gs>
                    <a:gs pos="74000">
                      <a:srgbClr val="324E66"/>
                    </a:gs>
                    <a:gs pos="8300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참고 소스</a:t>
            </a:r>
            <a:endParaRPr lang="ko-KR" altLang="en-US" dirty="0">
              <a:gradFill>
                <a:gsLst>
                  <a:gs pos="0">
                    <a:srgbClr val="324E66"/>
                  </a:gs>
                  <a:gs pos="74000">
                    <a:srgbClr val="324E66"/>
                  </a:gs>
                  <a:gs pos="8300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825ABBF7-F129-42B1-AC1F-E090532A8664}"/>
              </a:ext>
            </a:extLst>
          </p:cNvPr>
          <p:cNvCxnSpPr>
            <a:cxnSpLocks/>
          </p:cNvCxnSpPr>
          <p:nvPr/>
        </p:nvCxnSpPr>
        <p:spPr>
          <a:xfrm>
            <a:off x="490367" y="891982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1E3579D2-04B9-46AE-BD78-5136E05D6C0A}"/>
              </a:ext>
            </a:extLst>
          </p:cNvPr>
          <p:cNvCxnSpPr>
            <a:cxnSpLocks/>
          </p:cNvCxnSpPr>
          <p:nvPr/>
        </p:nvCxnSpPr>
        <p:spPr>
          <a:xfrm>
            <a:off x="11691384" y="891982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4CCF401-8BB8-478E-BAB2-45AEC55B5F4C}"/>
              </a:ext>
            </a:extLst>
          </p:cNvPr>
          <p:cNvSpPr/>
          <p:nvPr/>
        </p:nvSpPr>
        <p:spPr>
          <a:xfrm>
            <a:off x="718764" y="5887773"/>
            <a:ext cx="107229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24E66"/>
              </a:buClr>
              <a:buFont typeface="Arial" pitchFamily="34" charset="0"/>
              <a:buChar char="•"/>
            </a:pPr>
            <a:r>
              <a:rPr lang="ko-KR" altLang="en-US" sz="20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참고 출처</a:t>
            </a:r>
            <a:r>
              <a:rPr lang="en-US" altLang="ko-KR" sz="20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cafe.daum.net/iducpp/efm0/3</a:t>
            </a:r>
            <a:r>
              <a:rPr lang="en-US" altLang="ko-KR" sz="2000" dirty="0" smtClean="0"/>
              <a:t> = 2019 </a:t>
            </a:r>
            <a:r>
              <a:rPr lang="ko-KR" altLang="en-US" sz="2000" dirty="0" smtClean="0"/>
              <a:t>프로젝트 경마게임</a:t>
            </a:r>
            <a:endParaRPr lang="en-US" altLang="ko-KR" sz="20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pic>
        <p:nvPicPr>
          <p:cNvPr id="2050" name="Picture 2" descr="C:\Users\sds\Desktop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67" y="1070112"/>
            <a:ext cx="3307708" cy="46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ds\Desktop\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6" y="1070113"/>
            <a:ext cx="3576802" cy="461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ds\Desktop\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821" y="1070110"/>
            <a:ext cx="3272901" cy="461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8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BFF3F82-87D6-4BBC-9DCF-D55ABF27AF12}"/>
              </a:ext>
            </a:extLst>
          </p:cNvPr>
          <p:cNvCxnSpPr/>
          <p:nvPr/>
        </p:nvCxnSpPr>
        <p:spPr>
          <a:xfrm>
            <a:off x="389106" y="671209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090C6D16-DD8E-454E-83A4-5B4A854B7B6C}"/>
              </a:ext>
            </a:extLst>
          </p:cNvPr>
          <p:cNvCxnSpPr/>
          <p:nvPr/>
        </p:nvCxnSpPr>
        <p:spPr>
          <a:xfrm>
            <a:off x="389106" y="165371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F55ED5C-EFD9-4AB6-8C68-1CF35166FA44}"/>
              </a:ext>
            </a:extLst>
          </p:cNvPr>
          <p:cNvSpPr txBox="1"/>
          <p:nvPr/>
        </p:nvSpPr>
        <p:spPr>
          <a:xfrm>
            <a:off x="389106" y="222079"/>
            <a:ext cx="19195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324E66"/>
                    </a:gs>
                    <a:gs pos="74000">
                      <a:srgbClr val="324E66"/>
                    </a:gs>
                    <a:gs pos="8300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02 </a:t>
            </a:r>
            <a:r>
              <a:rPr lang="ko-KR" altLang="en-US" dirty="0" smtClean="0">
                <a:gradFill>
                  <a:gsLst>
                    <a:gs pos="0">
                      <a:srgbClr val="324E66"/>
                    </a:gs>
                    <a:gs pos="74000">
                      <a:srgbClr val="324E66"/>
                    </a:gs>
                    <a:gs pos="8300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참고 소스</a:t>
            </a:r>
            <a:endParaRPr lang="ko-KR" altLang="en-US" dirty="0">
              <a:gradFill>
                <a:gsLst>
                  <a:gs pos="0">
                    <a:srgbClr val="324E66"/>
                  </a:gs>
                  <a:gs pos="74000">
                    <a:srgbClr val="324E66"/>
                  </a:gs>
                  <a:gs pos="8300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825ABBF7-F129-42B1-AC1F-E090532A8664}"/>
              </a:ext>
            </a:extLst>
          </p:cNvPr>
          <p:cNvCxnSpPr>
            <a:cxnSpLocks/>
          </p:cNvCxnSpPr>
          <p:nvPr/>
        </p:nvCxnSpPr>
        <p:spPr>
          <a:xfrm>
            <a:off x="490367" y="891982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1E3579D2-04B9-46AE-BD78-5136E05D6C0A}"/>
              </a:ext>
            </a:extLst>
          </p:cNvPr>
          <p:cNvCxnSpPr>
            <a:cxnSpLocks/>
          </p:cNvCxnSpPr>
          <p:nvPr/>
        </p:nvCxnSpPr>
        <p:spPr>
          <a:xfrm>
            <a:off x="11691384" y="891982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4CCF401-8BB8-478E-BAB2-45AEC55B5F4C}"/>
              </a:ext>
            </a:extLst>
          </p:cNvPr>
          <p:cNvSpPr/>
          <p:nvPr/>
        </p:nvSpPr>
        <p:spPr>
          <a:xfrm>
            <a:off x="718764" y="5887773"/>
            <a:ext cx="107229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24E66"/>
              </a:buClr>
              <a:buFont typeface="Arial" pitchFamily="34" charset="0"/>
              <a:buChar char="•"/>
            </a:pPr>
            <a:r>
              <a:rPr lang="ko-KR" altLang="en-US" sz="20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참고 출처</a:t>
            </a:r>
            <a:r>
              <a:rPr lang="en-US" altLang="ko-KR" sz="20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cafe.daum.net/iducpp/efm0/3</a:t>
            </a:r>
            <a:r>
              <a:rPr lang="en-US" altLang="ko-KR" sz="2000" dirty="0" smtClean="0"/>
              <a:t> = 2019 </a:t>
            </a:r>
            <a:r>
              <a:rPr lang="ko-KR" altLang="en-US" sz="2000" dirty="0" smtClean="0"/>
              <a:t>프로젝트 경마게임</a:t>
            </a:r>
            <a:endParaRPr lang="en-US" altLang="ko-KR" sz="20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pic>
        <p:nvPicPr>
          <p:cNvPr id="3074" name="Picture 2" descr="C:\Users\sds\Desktop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24" y="891982"/>
            <a:ext cx="4918890" cy="491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ds\Desktop\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243" y="891981"/>
            <a:ext cx="5361479" cy="491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BFF3F82-87D6-4BBC-9DCF-D55ABF27AF12}"/>
              </a:ext>
            </a:extLst>
          </p:cNvPr>
          <p:cNvCxnSpPr/>
          <p:nvPr/>
        </p:nvCxnSpPr>
        <p:spPr>
          <a:xfrm>
            <a:off x="389106" y="671209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090C6D16-DD8E-454E-83A4-5B4A854B7B6C}"/>
              </a:ext>
            </a:extLst>
          </p:cNvPr>
          <p:cNvCxnSpPr/>
          <p:nvPr/>
        </p:nvCxnSpPr>
        <p:spPr>
          <a:xfrm>
            <a:off x="389106" y="165371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F55ED5C-EFD9-4AB6-8C68-1CF35166FA44}"/>
              </a:ext>
            </a:extLst>
          </p:cNvPr>
          <p:cNvSpPr txBox="1"/>
          <p:nvPr/>
        </p:nvSpPr>
        <p:spPr>
          <a:xfrm>
            <a:off x="389106" y="222079"/>
            <a:ext cx="19195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324E66"/>
                    </a:gs>
                    <a:gs pos="74000">
                      <a:srgbClr val="324E66"/>
                    </a:gs>
                    <a:gs pos="8300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03 </a:t>
            </a:r>
            <a:r>
              <a:rPr lang="ko-KR" altLang="en-US" dirty="0" smtClean="0">
                <a:gradFill>
                  <a:gsLst>
                    <a:gs pos="0">
                      <a:srgbClr val="324E66"/>
                    </a:gs>
                    <a:gs pos="74000">
                      <a:srgbClr val="324E66"/>
                    </a:gs>
                    <a:gs pos="8300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수정 사항</a:t>
            </a:r>
            <a:endParaRPr lang="ko-KR" altLang="en-US" dirty="0">
              <a:gradFill>
                <a:gsLst>
                  <a:gs pos="0">
                    <a:srgbClr val="324E66"/>
                  </a:gs>
                  <a:gs pos="74000">
                    <a:srgbClr val="324E66"/>
                  </a:gs>
                  <a:gs pos="8300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825ABBF7-F129-42B1-AC1F-E090532A8664}"/>
              </a:ext>
            </a:extLst>
          </p:cNvPr>
          <p:cNvCxnSpPr>
            <a:cxnSpLocks/>
          </p:cNvCxnSpPr>
          <p:nvPr/>
        </p:nvCxnSpPr>
        <p:spPr>
          <a:xfrm>
            <a:off x="490367" y="891982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1E3579D2-04B9-46AE-BD78-5136E05D6C0A}"/>
              </a:ext>
            </a:extLst>
          </p:cNvPr>
          <p:cNvCxnSpPr>
            <a:cxnSpLocks/>
          </p:cNvCxnSpPr>
          <p:nvPr/>
        </p:nvCxnSpPr>
        <p:spPr>
          <a:xfrm>
            <a:off x="11691384" y="891982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4CCF401-8BB8-478E-BAB2-45AEC55B5F4C}"/>
              </a:ext>
            </a:extLst>
          </p:cNvPr>
          <p:cNvSpPr/>
          <p:nvPr/>
        </p:nvSpPr>
        <p:spPr>
          <a:xfrm>
            <a:off x="789749" y="891866"/>
            <a:ext cx="385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24E66"/>
              </a:buClr>
              <a:buFont typeface="Arial" pitchFamily="34" charset="0"/>
              <a:buChar char="•"/>
            </a:pP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메인 화면 변경</a:t>
            </a:r>
            <a:endParaRPr lang="en-US" altLang="ko-KR" sz="24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pic>
        <p:nvPicPr>
          <p:cNvPr id="4100" name="Picture 4" descr="C:\Users\sds\Desktop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41" y="1648930"/>
            <a:ext cx="4618592" cy="285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sds\Desktop\메인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65" y="3133829"/>
            <a:ext cx="5015713" cy="300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5408342" y="3595077"/>
            <a:ext cx="1108571" cy="9065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4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BFF3F82-87D6-4BBC-9DCF-D55ABF27AF12}"/>
              </a:ext>
            </a:extLst>
          </p:cNvPr>
          <p:cNvCxnSpPr/>
          <p:nvPr/>
        </p:nvCxnSpPr>
        <p:spPr>
          <a:xfrm>
            <a:off x="389106" y="671209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090C6D16-DD8E-454E-83A4-5B4A854B7B6C}"/>
              </a:ext>
            </a:extLst>
          </p:cNvPr>
          <p:cNvCxnSpPr/>
          <p:nvPr/>
        </p:nvCxnSpPr>
        <p:spPr>
          <a:xfrm>
            <a:off x="389106" y="165371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F55ED5C-EFD9-4AB6-8C68-1CF35166FA44}"/>
              </a:ext>
            </a:extLst>
          </p:cNvPr>
          <p:cNvSpPr txBox="1"/>
          <p:nvPr/>
        </p:nvSpPr>
        <p:spPr>
          <a:xfrm>
            <a:off x="389106" y="222079"/>
            <a:ext cx="19195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324E66"/>
                    </a:gs>
                    <a:gs pos="74000">
                      <a:srgbClr val="324E66"/>
                    </a:gs>
                    <a:gs pos="8300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03 </a:t>
            </a:r>
            <a:r>
              <a:rPr lang="ko-KR" altLang="en-US" dirty="0" smtClean="0">
                <a:gradFill>
                  <a:gsLst>
                    <a:gs pos="0">
                      <a:srgbClr val="324E66"/>
                    </a:gs>
                    <a:gs pos="74000">
                      <a:srgbClr val="324E66"/>
                    </a:gs>
                    <a:gs pos="8300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수정 사항</a:t>
            </a:r>
            <a:endParaRPr lang="ko-KR" altLang="en-US" dirty="0">
              <a:gradFill>
                <a:gsLst>
                  <a:gs pos="0">
                    <a:srgbClr val="324E66"/>
                  </a:gs>
                  <a:gs pos="74000">
                    <a:srgbClr val="324E66"/>
                  </a:gs>
                  <a:gs pos="8300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825ABBF7-F129-42B1-AC1F-E090532A8664}"/>
              </a:ext>
            </a:extLst>
          </p:cNvPr>
          <p:cNvCxnSpPr>
            <a:cxnSpLocks/>
          </p:cNvCxnSpPr>
          <p:nvPr/>
        </p:nvCxnSpPr>
        <p:spPr>
          <a:xfrm>
            <a:off x="490367" y="891982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1E3579D2-04B9-46AE-BD78-5136E05D6C0A}"/>
              </a:ext>
            </a:extLst>
          </p:cNvPr>
          <p:cNvCxnSpPr>
            <a:cxnSpLocks/>
          </p:cNvCxnSpPr>
          <p:nvPr/>
        </p:nvCxnSpPr>
        <p:spPr>
          <a:xfrm>
            <a:off x="11691384" y="891982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4CCF401-8BB8-478E-BAB2-45AEC55B5F4C}"/>
              </a:ext>
            </a:extLst>
          </p:cNvPr>
          <p:cNvSpPr/>
          <p:nvPr/>
        </p:nvSpPr>
        <p:spPr>
          <a:xfrm>
            <a:off x="789749" y="901623"/>
            <a:ext cx="385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24E66"/>
              </a:buClr>
              <a:buFont typeface="Arial" pitchFamily="34" charset="0"/>
              <a:buChar char="•"/>
            </a:pP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말 모양 변경</a:t>
            </a:r>
            <a:endParaRPr lang="en-US" altLang="ko-KR" sz="24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pic>
        <p:nvPicPr>
          <p:cNvPr id="4098" name="Picture 2" descr="C:\Users\sds\Desktop\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5" y="4820259"/>
            <a:ext cx="5754688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ds\Desktop\말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61" y="1835774"/>
            <a:ext cx="4787421" cy="77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ds\Desktop\말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059" y="891982"/>
            <a:ext cx="6159169" cy="32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 13"/>
          <p:cNvSpPr/>
          <p:nvPr/>
        </p:nvSpPr>
        <p:spPr>
          <a:xfrm rot="5400000">
            <a:off x="2161463" y="3142100"/>
            <a:ext cx="1108571" cy="9065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BFF3F82-87D6-4BBC-9DCF-D55ABF27AF12}"/>
              </a:ext>
            </a:extLst>
          </p:cNvPr>
          <p:cNvCxnSpPr/>
          <p:nvPr/>
        </p:nvCxnSpPr>
        <p:spPr>
          <a:xfrm>
            <a:off x="389106" y="671209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090C6D16-DD8E-454E-83A4-5B4A854B7B6C}"/>
              </a:ext>
            </a:extLst>
          </p:cNvPr>
          <p:cNvCxnSpPr/>
          <p:nvPr/>
        </p:nvCxnSpPr>
        <p:spPr>
          <a:xfrm>
            <a:off x="389106" y="165371"/>
            <a:ext cx="1919597" cy="0"/>
          </a:xfrm>
          <a:prstGeom prst="line">
            <a:avLst/>
          </a:prstGeom>
          <a:ln w="50800">
            <a:solidFill>
              <a:srgbClr val="324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F55ED5C-EFD9-4AB6-8C68-1CF35166FA44}"/>
              </a:ext>
            </a:extLst>
          </p:cNvPr>
          <p:cNvSpPr txBox="1"/>
          <p:nvPr/>
        </p:nvSpPr>
        <p:spPr>
          <a:xfrm>
            <a:off x="389106" y="222079"/>
            <a:ext cx="19195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0">
                      <a:srgbClr val="324E66"/>
                    </a:gs>
                    <a:gs pos="74000">
                      <a:srgbClr val="324E66"/>
                    </a:gs>
                    <a:gs pos="8300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03 </a:t>
            </a:r>
            <a:r>
              <a:rPr lang="ko-KR" altLang="en-US" dirty="0" smtClean="0">
                <a:gradFill>
                  <a:gsLst>
                    <a:gs pos="0">
                      <a:srgbClr val="324E66"/>
                    </a:gs>
                    <a:gs pos="74000">
                      <a:srgbClr val="324E66"/>
                    </a:gs>
                    <a:gs pos="8300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B" panose="02020603020101020101" pitchFamily="18" charset="-127"/>
                <a:ea typeface="210 국민체조 B" panose="02020603020101020101" pitchFamily="18" charset="-127"/>
              </a:rPr>
              <a:t>수정 사항</a:t>
            </a:r>
            <a:endParaRPr lang="ko-KR" altLang="en-US" dirty="0">
              <a:gradFill>
                <a:gsLst>
                  <a:gs pos="0">
                    <a:srgbClr val="324E66"/>
                  </a:gs>
                  <a:gs pos="74000">
                    <a:srgbClr val="324E66"/>
                  </a:gs>
                  <a:gs pos="8300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825ABBF7-F129-42B1-AC1F-E090532A8664}"/>
              </a:ext>
            </a:extLst>
          </p:cNvPr>
          <p:cNvCxnSpPr>
            <a:cxnSpLocks/>
          </p:cNvCxnSpPr>
          <p:nvPr/>
        </p:nvCxnSpPr>
        <p:spPr>
          <a:xfrm>
            <a:off x="490367" y="891982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1E3579D2-04B9-46AE-BD78-5136E05D6C0A}"/>
              </a:ext>
            </a:extLst>
          </p:cNvPr>
          <p:cNvCxnSpPr>
            <a:cxnSpLocks/>
          </p:cNvCxnSpPr>
          <p:nvPr/>
        </p:nvCxnSpPr>
        <p:spPr>
          <a:xfrm>
            <a:off x="11691384" y="891982"/>
            <a:ext cx="0" cy="5230344"/>
          </a:xfrm>
          <a:prstGeom prst="line">
            <a:avLst/>
          </a:prstGeom>
          <a:ln w="31750">
            <a:solidFill>
              <a:srgbClr val="324E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4CCF401-8BB8-478E-BAB2-45AEC55B5F4C}"/>
              </a:ext>
            </a:extLst>
          </p:cNvPr>
          <p:cNvSpPr/>
          <p:nvPr/>
        </p:nvSpPr>
        <p:spPr>
          <a:xfrm>
            <a:off x="789748" y="901623"/>
            <a:ext cx="43286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24E66"/>
              </a:buClr>
              <a:buFont typeface="Arial" pitchFamily="34" charset="0"/>
              <a:buChar char="•"/>
            </a:pP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기본자금 </a:t>
            </a:r>
            <a:r>
              <a:rPr lang="en-US" altLang="ko-KR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+ </a:t>
            </a:r>
            <a:r>
              <a:rPr lang="ko-KR" altLang="en-US" sz="2400" spc="-150" dirty="0" smtClean="0">
                <a:gradFill>
                  <a:gsLst>
                    <a:gs pos="0">
                      <a:srgbClr val="324E66"/>
                    </a:gs>
                    <a:gs pos="100000">
                      <a:srgbClr val="324E66"/>
                    </a:gs>
                  </a:gsLst>
                  <a:lin ang="5400000" scaled="1"/>
                </a:gra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올인 방지기능 삭제</a:t>
            </a:r>
            <a:endParaRPr lang="en-US" altLang="ko-KR" sz="2400" spc="-150" dirty="0">
              <a:gradFill>
                <a:gsLst>
                  <a:gs pos="0">
                    <a:srgbClr val="324E66"/>
                  </a:gs>
                  <a:gs pos="100000">
                    <a:srgbClr val="324E66"/>
                  </a:gs>
                </a:gsLst>
                <a:lin ang="5400000" scaled="1"/>
              </a:gra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6376624" y="2222410"/>
            <a:ext cx="1108571" cy="9065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sds\Desktop\올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76" y="2018478"/>
            <a:ext cx="48958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&quot;없음&quot; 기호 1"/>
          <p:cNvSpPr/>
          <p:nvPr/>
        </p:nvSpPr>
        <p:spPr>
          <a:xfrm>
            <a:off x="7984274" y="1939199"/>
            <a:ext cx="1605776" cy="1538752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47" name="Picture 3" descr="C:\Users\sds\Desktop\자금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94" y="4459142"/>
            <a:ext cx="4246935" cy="5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ds\Desktop\자금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38" y="4412669"/>
            <a:ext cx="3919080" cy="65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오른쪽 화살표 15"/>
          <p:cNvSpPr/>
          <p:nvPr/>
        </p:nvSpPr>
        <p:spPr>
          <a:xfrm>
            <a:off x="5281489" y="4285966"/>
            <a:ext cx="1108571" cy="9065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0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109</Words>
  <Application>Microsoft Office PowerPoint</Application>
  <PresentationFormat>사용자 지정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맑은 고딕</vt:lpstr>
      <vt:lpstr>210 국민체조 L</vt:lpstr>
      <vt:lpstr>210 국민체조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bc</dc:creator>
  <cp:lastModifiedBy>sds</cp:lastModifiedBy>
  <cp:revision>121</cp:revision>
  <dcterms:created xsi:type="dcterms:W3CDTF">2018-05-10T14:52:55Z</dcterms:created>
  <dcterms:modified xsi:type="dcterms:W3CDTF">2019-12-09T16:02:46Z</dcterms:modified>
</cp:coreProperties>
</file>