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8B0960-FA6D-43C5-960C-B8037C5B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5899A66-4557-4A38-B81C-1843C529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CD369C-FE7C-4AB5-B86C-44A5A53C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5391CB-8EF5-4BFF-AA4A-C802A7B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FF6C47-36DC-405C-93D7-13BAEA1D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C75D8B-DE30-486C-8314-3EFB8E7E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9D4C395-8B40-4B07-8332-2EB8F02F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5E3B5C-B17F-4041-814F-C75BA03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854CE2-705F-436B-A5D2-1F626546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BA8D0D-2AF7-482A-AC1A-E793F14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05B8183-C570-46E7-983E-1B0D1799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F7401A0-E080-41AF-A76B-B8BD13C6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CFF2C8-14C5-4A17-A38F-0392599D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AC5FFA-3A6E-490B-92ED-DA3F23D7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1F9EC8-C259-4D1D-AE0B-CAAB543D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B12028-DEC3-48AA-9892-C37A2478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1D78A9-F0AF-402B-9ED8-F0B45E2A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8EEF75-54C1-40F0-9AE7-C2D0BF0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8BFD9C-F2EF-4F25-BDE7-7D562B2F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22B2F4-22EA-4A83-AFA2-D7946619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3A4745-F8D0-45B3-88C0-B3166BF9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48A2772-7BDF-4CA7-8377-E0B5C2E8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286282-8969-41A5-AE3F-A3BA51A0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32E720-D628-4489-94D9-D6E20A0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241C61-BFEB-4414-9062-734ED079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5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49DAF8-A891-48F2-9EFB-9A2227B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C2A466-CA71-4062-88AF-2EDACA54E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663E552-361A-4F7F-84A4-D386F6A4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AB60D71-DAD8-4F9E-9F99-755FBBB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9CBACB-786C-4517-9AEC-A658C8AA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B4EF6C0-523E-43F2-A01B-CC1A4B23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880BE8-1F64-490B-86CF-6CD5E77B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C4CFD8A-8D4A-4C24-AF38-C30B8C56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44C9A7A-62D6-4BE0-8CA3-9EAB5AD5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552D069-56E6-4760-8BD3-A5D64FCEB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F31DE3-9ECB-4559-849E-24AF36C8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6E44F2C-EF2E-4249-856E-B8C54EF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8212B4-977A-45AF-85FE-CD36724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EB298C-D5B5-4C2B-9D70-41D0C47A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A505A-E8D1-4E2A-98F8-1CB67198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348B131-FD57-4ADC-BE1F-C9F3F766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D53CD0-667A-4511-8A8B-42D2987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A5B2520-1BC8-45C9-9DC3-AE17D56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6B2FB37-DAA5-4CDD-A69B-F909FB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D47DE70-2F08-43C4-8E6B-354B11B4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6C6F601-3852-4479-84C9-729B9B2A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D789DC-7637-42C6-BBA9-DF83111D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F843E6-131F-4824-AC5A-8AA65A95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38CF5A6-BF01-48C1-AFF8-5DBCF98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E323EA-0D15-4D75-BA6A-119F9D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5C57742-BA3E-4CC3-8F6C-9EF14E7C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3CC5D2-F981-4B96-A79A-F30F0B0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FEDDA3-A5E2-4F2F-9593-0476F2A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42D17C4-7759-4C13-94F2-5B7739DD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711244-45BA-44BA-9BE9-A168D6DF5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E6D033-D039-4E25-81D7-D1F709DC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14313D8-F821-47B2-B256-60D9B1D7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F834F32-DC34-4568-82EF-F1AD9A0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1934781-F86A-4744-B3C9-4A6EAA2D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434676-4180-4161-9853-5915AA3E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CFC723-A9F0-405E-8D2E-68C27284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6624-517B-483E-A64D-9C8CB655B369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04C636-5CBC-46E3-BCD7-88128321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A46E9C-0AF2-4610-BF7C-1C6710DE7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B143-C270-489D-9B8D-C386E827B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B5BA01B-4BD7-44A4-B853-C312B75AF29E}"/>
              </a:ext>
            </a:extLst>
          </p:cNvPr>
          <p:cNvGrpSpPr/>
          <p:nvPr/>
        </p:nvGrpSpPr>
        <p:grpSpPr>
          <a:xfrm>
            <a:off x="2607101" y="1633756"/>
            <a:ext cx="6977798" cy="3590488"/>
            <a:chOff x="865908" y="1107347"/>
            <a:chExt cx="6977798" cy="35904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xmlns="" id="{4C175E72-DD6D-4047-9472-326AB722EE03}"/>
                </a:ext>
              </a:extLst>
            </p:cNvPr>
            <p:cNvSpPr/>
            <p:nvPr/>
          </p:nvSpPr>
          <p:spPr>
            <a:xfrm>
              <a:off x="1317072" y="1107347"/>
              <a:ext cx="652663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xmlns="" id="{6A6EC401-98FA-4743-B06D-8BC1DC7EFE7E}"/>
                </a:ext>
              </a:extLst>
            </p:cNvPr>
            <p:cNvSpPr/>
            <p:nvPr/>
          </p:nvSpPr>
          <p:spPr>
            <a:xfrm>
              <a:off x="2147582" y="3733101"/>
              <a:ext cx="4865614" cy="9647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751CB917-43BB-4E2E-808C-280AA12FC8CB}"/>
                </a:ext>
              </a:extLst>
            </p:cNvPr>
            <p:cNvSpPr/>
            <p:nvPr/>
          </p:nvSpPr>
          <p:spPr>
            <a:xfrm>
              <a:off x="146807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0AEB657-B384-44CB-A4BE-B3AE6CE3EC10}"/>
                </a:ext>
              </a:extLst>
            </p:cNvPr>
            <p:cNvSpPr/>
            <p:nvPr/>
          </p:nvSpPr>
          <p:spPr>
            <a:xfrm>
              <a:off x="2373385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4E754D03-1ECC-409C-9A63-5729AE1BFB32}"/>
                </a:ext>
              </a:extLst>
            </p:cNvPr>
            <p:cNvSpPr/>
            <p:nvPr/>
          </p:nvSpPr>
          <p:spPr>
            <a:xfrm>
              <a:off x="3278697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12F435A-E87E-4EB8-A402-54EF32CB3D62}"/>
                </a:ext>
              </a:extLst>
            </p:cNvPr>
            <p:cNvSpPr/>
            <p:nvPr/>
          </p:nvSpPr>
          <p:spPr>
            <a:xfrm>
              <a:off x="4184009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CC3CE93-1E2E-409B-A213-0E6577DD4932}"/>
                </a:ext>
              </a:extLst>
            </p:cNvPr>
            <p:cNvSpPr/>
            <p:nvPr/>
          </p:nvSpPr>
          <p:spPr>
            <a:xfrm>
              <a:off x="5089321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C6B3C21E-2B3A-4EF1-9576-68BC76E71E05}"/>
                </a:ext>
              </a:extLst>
            </p:cNvPr>
            <p:cNvSpPr/>
            <p:nvPr/>
          </p:nvSpPr>
          <p:spPr>
            <a:xfrm>
              <a:off x="599463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7AB750A5-C1AD-4C14-8709-A7DED16FECC6}"/>
                </a:ext>
              </a:extLst>
            </p:cNvPr>
            <p:cNvSpPr/>
            <p:nvPr/>
          </p:nvSpPr>
          <p:spPr>
            <a:xfrm>
              <a:off x="6899943" y="1249959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05327F0-54FB-4E62-81C8-8F4064A7D0EB}"/>
                </a:ext>
              </a:extLst>
            </p:cNvPr>
            <p:cNvSpPr/>
            <p:nvPr/>
          </p:nvSpPr>
          <p:spPr>
            <a:xfrm>
              <a:off x="2273416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EF715E29-C393-47EE-B015-CE0C1D8BEBCB}"/>
                </a:ext>
              </a:extLst>
            </p:cNvPr>
            <p:cNvSpPr/>
            <p:nvPr/>
          </p:nvSpPr>
          <p:spPr>
            <a:xfrm>
              <a:off x="3234042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FBF382FC-A0A6-41DC-9B66-580BA69B89BC}"/>
                </a:ext>
              </a:extLst>
            </p:cNvPr>
            <p:cNvSpPr/>
            <p:nvPr/>
          </p:nvSpPr>
          <p:spPr>
            <a:xfrm>
              <a:off x="4194668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6876E574-1288-4911-A1B1-CD05242B0C69}"/>
                </a:ext>
              </a:extLst>
            </p:cNvPr>
            <p:cNvSpPr/>
            <p:nvPr/>
          </p:nvSpPr>
          <p:spPr>
            <a:xfrm>
              <a:off x="5155294" y="3867324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A9EDF57E-15C4-454C-A4CB-611F3A936838}"/>
                </a:ext>
              </a:extLst>
            </p:cNvPr>
            <p:cNvSpPr/>
            <p:nvPr/>
          </p:nvSpPr>
          <p:spPr>
            <a:xfrm>
              <a:off x="6115921" y="3875713"/>
              <a:ext cx="679509" cy="6795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E4BDB20-95A4-4E40-86E1-47C3C9A12DBB}"/>
                </a:ext>
              </a:extLst>
            </p:cNvPr>
            <p:cNvSpPr txBox="1"/>
            <p:nvPr/>
          </p:nvSpPr>
          <p:spPr>
            <a:xfrm>
              <a:off x="865908" y="1328103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h</a:t>
              </a:r>
              <a:endParaRPr lang="ko-KR" altLang="en-US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850DA9-09F8-4C63-82CB-E8048EE3C815}"/>
                </a:ext>
              </a:extLst>
            </p:cNvPr>
            <p:cNvSpPr txBox="1"/>
            <p:nvPr/>
          </p:nvSpPr>
          <p:spPr>
            <a:xfrm>
              <a:off x="1668739" y="3953857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v</a:t>
              </a:r>
              <a:endParaRPr lang="ko-KR" altLang="en-US" sz="28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E02A8875-D1CB-4925-8F4D-172F01394007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4580389" y="2072081"/>
              <a:ext cx="0" cy="1661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39ECFE7-1C54-4D3F-9F12-E5B50E6F0927}"/>
                </a:ext>
              </a:extLst>
            </p:cNvPr>
            <p:cNvSpPr txBox="1"/>
            <p:nvPr/>
          </p:nvSpPr>
          <p:spPr>
            <a:xfrm>
              <a:off x="4087211" y="2640981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W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75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0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</dc:creator>
  <cp:lastModifiedBy>biosensor1</cp:lastModifiedBy>
  <cp:revision>3</cp:revision>
  <dcterms:created xsi:type="dcterms:W3CDTF">2020-10-01T04:58:43Z</dcterms:created>
  <dcterms:modified xsi:type="dcterms:W3CDTF">2020-10-06T01:15:13Z</dcterms:modified>
</cp:coreProperties>
</file>