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7148E-0ADA-4841-BD1D-89910A90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0BD-E732-4204-962F-58CF5AB8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4297-C4E5-4DE0-A7D9-D736E2C6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C1335-2278-4B87-B64A-569F7E4B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8487-0CC0-4233-BE6A-FBAAF43D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A4E6-3358-4A0B-B5E0-E289C2C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DD9ED-C067-4DE0-ABA5-B4DBE14D3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41828-D4DA-471E-AF20-070605E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34C0F-0152-436D-8DFD-3EB101CD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B6D53-D4C4-4495-BA5F-AB21044E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BF4CC-9D47-4BC3-BA39-F8D148B8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0C72E-CF89-4619-B038-C47C4CAB7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7D482-619C-4C59-BD29-C7A3929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05FBC-1D01-44F9-AA9E-B8E7F8D9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F4873-66DC-45C9-848F-DC8F8B0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C5DFB-B7D3-4B5C-AB72-119BBE3F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FF575-339C-4071-A6DD-46A42B0E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3FB02-9FAC-484D-B302-CAE10EE5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1E376-56E8-449C-BC6A-3721EEAC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13A30-CA88-4E9B-AA27-D27F6335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A930-AECE-4FF0-AFA6-498BAFFF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E314D-9717-4596-9684-D8E7E136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33FD3-8500-4009-871E-16CB090A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D9E07-EFC9-46FB-9B9F-74EEF7A1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7D522-40F2-4A76-8403-B007B61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5C163-3998-4FAA-ACE1-A59CEBA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4E8E2-A2D7-49BE-8CC4-2F8BEF3C1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B11BF-7730-4A18-9BB5-C4591F3A3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FC4A9-00B1-4735-A4EC-E2946F1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1A239-2288-4325-BFCB-9828172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45288-8F89-4CAC-8B55-0554B15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1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DB236-60AA-42D5-A549-6A3B52E0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E2C8-B125-465F-BFC1-71B1DC62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13A14-51A5-4AFD-8876-44105EFE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74AB5-5DA7-422A-8326-3E4C04A9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31D34-EAFA-4C48-ACFC-A2A21640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E606AF-F6EC-4C2D-8543-2EB12C80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7B916-7994-41A6-AF8C-611CBAF1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ED456-9584-4DA8-B5A2-80898624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26C88-81B8-4185-9D0F-5880DED0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8B3A3-8EEE-4B79-9CA4-8B559D6F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CF6DC-B08B-4A5F-AC83-B88B477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EFAA5-1389-4DCC-81E3-53AC213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2E2A01-58E8-43FA-AE63-CBDA6DE1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B4311-585C-48F8-B923-840A5418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7C084-471B-47BD-93C5-D835F17A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5C26-11E0-461D-AF55-E8217698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7654B-015D-4646-98AB-6C2D7809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68249-B7A8-4939-A23D-97A497FA1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F66D1-976C-4C44-A2FD-FAD1FDAA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87BA6-4A81-4068-8DCC-0D291689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E63E0-04C5-4BC3-BE30-BAA30CE1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0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CA09-0F72-4E3A-B00B-832659BF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7E5C1F-CCB9-4A60-BCD8-2030E80D8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7440C-F254-478D-8345-0F64B567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B1CEF-6EDA-47AB-A0D4-ADF50ABC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C6B62-33E3-4681-B9C0-F13BAB17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F81AF-C3BE-4DEE-AC05-E7A7F470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3F491-8FFA-4F77-985D-E8DDA374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99A1F-A9DA-4A02-B0C8-1B77BA05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5385F-3609-4263-8144-56B3175F3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078D-31C3-4AC0-955E-54A0F8651F25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AED2-9746-47BF-9DC6-A4B9156C3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419DD-FF68-457D-8AD8-E3A70D2F1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50B7-4DBE-46B3-8EC8-D87CAD06F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C31B26-E4E7-43CC-878B-03CEE199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72" y="1178352"/>
            <a:ext cx="8531656" cy="45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Yeo DongHoon</cp:lastModifiedBy>
  <cp:revision>2</cp:revision>
  <dcterms:created xsi:type="dcterms:W3CDTF">2020-08-22T23:06:06Z</dcterms:created>
  <dcterms:modified xsi:type="dcterms:W3CDTF">2020-08-23T00:00:27Z</dcterms:modified>
</cp:coreProperties>
</file>