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F410-641B-4EDC-963B-7E161677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23D3F-6EA5-4047-9DD5-2868CC91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8401D-4779-43A3-9B5F-6965A55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919E-119A-4060-8954-38744E0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ED902-3B0C-4A8B-8F5E-BFC4B22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6A4A-D795-4AAB-8E23-FF46F90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BD9D7-2010-450C-B9A9-293EEF5E1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9AE-EB3C-408A-828C-84C4B9F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2E73-5770-4877-8722-9091049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4E48-93D5-4A88-AD87-9A8AB3A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10F2-017A-4160-A5B8-0E41666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71A44-84C0-486D-88B0-034F2714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B1ED-B95B-4732-96CC-8117397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5E29-BBEE-42E0-9947-DBA4F1A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4153-31FE-44EE-88F8-2791262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26B-CF49-4176-A5B3-7EEC199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0CF9-2DD8-41C0-A469-D0B6B4C7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EF0F-82AE-470F-B12F-C5B520D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9A654-F597-4CA6-BF38-1DC172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962A-2A7C-4BDC-A57A-12EB8102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437C-BC43-4939-B381-556E5BD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88AF-028E-40AF-AF8F-47D8FE4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69BD-4631-4486-AF6B-BCCFC77E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D85-FDDC-45A3-A5FA-D3CF600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470C-1C93-47D5-94DB-FF50B1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DF72-52D2-4B79-841C-E00CAF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AD22-B45C-4710-96BD-3DAA8FD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8214-05C2-40D9-A2A2-AAAE560E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F44E1-68DA-4783-9E05-0F598E4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644-8514-4AFE-96FE-F088066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F571-2300-465E-A6E8-23B78FD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C9C3-0A01-42E5-BDFA-9912C36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881A7-9E8E-4304-BF78-A7724C8B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8A7B-08CF-41CB-AC04-E65ACE4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FF75B-C5A2-406B-915C-627445E6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E2ED2-BB45-49E2-A964-09198776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B1180-5955-4127-B6D9-B55BF33F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8AA15-9809-451A-87EF-2DFBC40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E967B-E3ED-41A9-8D7C-43C7BF4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B6FF-F52D-40DC-B9F1-9A85AD8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FFDAF-08AB-4AB2-A93D-06E0ACA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B901B-7E64-4D28-91BE-A5888786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02008-5CC6-4733-ABEB-8788D96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6332B-7186-4C78-9C9E-42DE8CD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977BE-5C72-4135-BCA3-9B1859D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7397F-E736-4649-925F-FD08E04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4E43-735D-4BE1-B6B6-F089C60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F9ED-0023-42C9-AE8B-BEE0B1AA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FE8F6-20B5-475F-8AE9-A76ADAE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C117-7D56-464B-9B3A-899F094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CD77-9459-49B1-BC6E-82B917DB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C34FB-47B4-41A9-A61E-D5C6D16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A859-5DE0-4560-9A62-1788FE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20C67-B8BF-4604-90C0-CE055CFA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0191-193C-4E1B-9300-095F5BD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0F15-1D87-4C4E-914B-B64C6E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5DB2-3798-4651-AE15-2929A6B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2CE1C-33D6-44B5-ACDB-449EEC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AE22F-AAD6-46F9-BA73-DC29CF7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68B1-5290-4D3B-80BB-219FBAFA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2FFD-74F2-4E6D-B1D7-0C8BB7C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3D02-9BC7-446F-96A7-444A5032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2016-47DC-4678-B8F5-20D2F9C1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BB5BD804-A0F4-49D7-B3A6-6D633AD5D182}"/>
              </a:ext>
            </a:extLst>
          </p:cNvPr>
          <p:cNvSpPr/>
          <p:nvPr/>
        </p:nvSpPr>
        <p:spPr>
          <a:xfrm>
            <a:off x="4347794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B77243E-A79B-4332-8CF6-7704A0E4606E}"/>
              </a:ext>
            </a:extLst>
          </p:cNvPr>
          <p:cNvSpPr/>
          <p:nvPr/>
        </p:nvSpPr>
        <p:spPr>
          <a:xfrm flipH="1">
            <a:off x="6152593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갈매기형 수장 12">
            <a:extLst>
              <a:ext uri="{FF2B5EF4-FFF2-40B4-BE49-F238E27FC236}">
                <a16:creationId xmlns:a16="http://schemas.microsoft.com/office/drawing/2014/main" id="{D8D4D095-C847-4A2D-B110-F2ACACBEE11F}"/>
              </a:ext>
            </a:extLst>
          </p:cNvPr>
          <p:cNvSpPr/>
          <p:nvPr/>
        </p:nvSpPr>
        <p:spPr>
          <a:xfrm rot="16200000">
            <a:off x="8066368" y="3178362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12">
            <a:extLst>
              <a:ext uri="{FF2B5EF4-FFF2-40B4-BE49-F238E27FC236}">
                <a16:creationId xmlns:a16="http://schemas.microsoft.com/office/drawing/2014/main" id="{D15BA21E-308A-4FE6-BC42-F90A1DCF7F83}"/>
              </a:ext>
            </a:extLst>
          </p:cNvPr>
          <p:cNvSpPr/>
          <p:nvPr/>
        </p:nvSpPr>
        <p:spPr>
          <a:xfrm rot="5400000" flipV="1">
            <a:off x="4251056" y="3178363"/>
            <a:ext cx="193475" cy="3078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5" name="자유형 8">
            <a:extLst>
              <a:ext uri="{FF2B5EF4-FFF2-40B4-BE49-F238E27FC236}">
                <a16:creationId xmlns:a16="http://schemas.microsoft.com/office/drawing/2014/main" id="{257D5DCD-32CF-4D54-AA43-A14C87C1F696}"/>
              </a:ext>
            </a:extLst>
          </p:cNvPr>
          <p:cNvSpPr/>
          <p:nvPr/>
        </p:nvSpPr>
        <p:spPr>
          <a:xfrm>
            <a:off x="3896665" y="1949843"/>
            <a:ext cx="4661424" cy="2608845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R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갈매기형 수장 11">
            <a:extLst>
              <a:ext uri="{FF2B5EF4-FFF2-40B4-BE49-F238E27FC236}">
                <a16:creationId xmlns:a16="http://schemas.microsoft.com/office/drawing/2014/main" id="{9CD8E5BE-4184-4412-8083-27DB88742E54}"/>
              </a:ext>
            </a:extLst>
          </p:cNvPr>
          <p:cNvSpPr/>
          <p:nvPr/>
        </p:nvSpPr>
        <p:spPr>
          <a:xfrm rot="18013644">
            <a:off x="8402037" y="4025347"/>
            <a:ext cx="193474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12">
            <a:extLst>
              <a:ext uri="{FF2B5EF4-FFF2-40B4-BE49-F238E27FC236}">
                <a16:creationId xmlns:a16="http://schemas.microsoft.com/office/drawing/2014/main" id="{7220B8F0-A73E-4448-8EAD-F8D6A37EB719}"/>
              </a:ext>
            </a:extLst>
          </p:cNvPr>
          <p:cNvSpPr/>
          <p:nvPr/>
        </p:nvSpPr>
        <p:spPr>
          <a:xfrm rot="12340106">
            <a:off x="7590614" y="2190895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F2A-32B5-4D80-A6E4-20361AA6D405}"/>
              </a:ext>
            </a:extLst>
          </p:cNvPr>
          <p:cNvSpPr txBox="1"/>
          <p:nvPr/>
        </p:nvSpPr>
        <p:spPr>
          <a:xfrm>
            <a:off x="7379175" y="4653148"/>
            <a:ext cx="1178914" cy="374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Curve C</a:t>
            </a:r>
            <a:endParaRPr lang="ko-KR" altLang="en-US" sz="1600" dirty="0"/>
          </a:p>
        </p:txBody>
      </p:sp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A175F5F-F051-4FD3-A98E-BDDA27830B8A}"/>
              </a:ext>
            </a:extLst>
          </p:cNvPr>
          <p:cNvSpPr/>
          <p:nvPr/>
        </p:nvSpPr>
        <p:spPr>
          <a:xfrm rot="7168053">
            <a:off x="4531512" y="2417369"/>
            <a:ext cx="197114" cy="33288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0">
            <a:extLst>
              <a:ext uri="{FF2B5EF4-FFF2-40B4-BE49-F238E27FC236}">
                <a16:creationId xmlns:a16="http://schemas.microsoft.com/office/drawing/2014/main" id="{861E7814-7E4A-4716-A56C-7D1D6EA2852D}"/>
              </a:ext>
            </a:extLst>
          </p:cNvPr>
          <p:cNvSpPr/>
          <p:nvPr/>
        </p:nvSpPr>
        <p:spPr>
          <a:xfrm rot="21257882">
            <a:off x="4378918" y="4283391"/>
            <a:ext cx="209241" cy="31359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693420-7ACA-4332-8175-5198C593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6"/>
          <a:stretch/>
        </p:blipFill>
        <p:spPr>
          <a:xfrm>
            <a:off x="7044861" y="1925394"/>
            <a:ext cx="1544070" cy="26641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96DFF6-77E3-4406-8F56-1395F44C9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54"/>
          <a:stretch/>
        </p:blipFill>
        <p:spPr>
          <a:xfrm>
            <a:off x="3871123" y="1922173"/>
            <a:ext cx="1218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2020-08-23T01:51:17Z</dcterms:created>
  <dcterms:modified xsi:type="dcterms:W3CDTF">2020-08-23T02:25:55Z</dcterms:modified>
</cp:coreProperties>
</file>