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9925"/>
            <a:ext cx="6705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88817"/>
            <a:ext cx="8784976" cy="6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9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42863"/>
            <a:ext cx="856297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stCxn id="1027" idx="7"/>
            <a:endCxn id="4" idx="0"/>
          </p:cNvCxnSpPr>
          <p:nvPr/>
        </p:nvCxnSpPr>
        <p:spPr>
          <a:xfrm>
            <a:off x="6176956" y="1309589"/>
            <a:ext cx="1383376" cy="1112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027" idx="5"/>
            <a:endCxn id="4" idx="4"/>
          </p:cNvCxnSpPr>
          <p:nvPr/>
        </p:nvCxnSpPr>
        <p:spPr>
          <a:xfrm flipV="1">
            <a:off x="6176956" y="3069688"/>
            <a:ext cx="1383376" cy="175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11478" b="11478"/>
          <a:stretch/>
        </p:blipFill>
        <p:spPr bwMode="auto">
          <a:xfrm>
            <a:off x="3779912" y="908720"/>
            <a:ext cx="2808312" cy="273730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236296" y="2421616"/>
            <a:ext cx="648072" cy="64807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475656" y="4797152"/>
            <a:ext cx="64087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051720" y="1052736"/>
            <a:ext cx="0" cy="4320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012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081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079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805940" y="868680"/>
            <a:ext cx="5692140" cy="2198347"/>
          </a:xfrm>
          <a:custGeom>
            <a:avLst/>
            <a:gdLst>
              <a:gd name="connsiteX0" fmla="*/ 5692140 w 5692140"/>
              <a:gd name="connsiteY0" fmla="*/ 0 h 2198347"/>
              <a:gd name="connsiteX1" fmla="*/ 2865120 w 5692140"/>
              <a:gd name="connsiteY1" fmla="*/ 2095500 h 2198347"/>
              <a:gd name="connsiteX2" fmla="*/ 0 w 5692140"/>
              <a:gd name="connsiteY2" fmla="*/ 1684020 h 219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140" h="2198347">
                <a:moveTo>
                  <a:pt x="5692140" y="0"/>
                </a:moveTo>
                <a:cubicBezTo>
                  <a:pt x="4752975" y="907415"/>
                  <a:pt x="3813810" y="1814830"/>
                  <a:pt x="2865120" y="2095500"/>
                </a:cubicBezTo>
                <a:cubicBezTo>
                  <a:pt x="1916430" y="2376170"/>
                  <a:pt x="958215" y="2030095"/>
                  <a:pt x="0" y="168402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083884" y="1768540"/>
            <a:ext cx="3357086" cy="10215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미분방정식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모든 점에서 바로 다음 포인트와의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변화 관계에 대한 표현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 flipV="1">
            <a:off x="4644008" y="2924944"/>
            <a:ext cx="72008" cy="72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851920" y="2758068"/>
            <a:ext cx="1512168" cy="4320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048" y="2988231"/>
            <a:ext cx="2372328" cy="71508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변화 관계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한 점에서의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기울기로 표현 가능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2021-04-28T04:56:12Z</dcterms:modified>
</cp:coreProperties>
</file>