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0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8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8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A3B3-568A-401E-A44A-7C9C92D375DB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4DC8-46A3-445A-BDE2-E0E21EEBB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5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92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2</cp:revision>
  <dcterms:created xsi:type="dcterms:W3CDTF">2021-05-28T01:21:02Z</dcterms:created>
  <dcterms:modified xsi:type="dcterms:W3CDTF">2021-05-28T02:03:56Z</dcterms:modified>
</cp:coreProperties>
</file>