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071563"/>
            <a:ext cx="8372475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131840" y="3465549"/>
                <a:ext cx="1993879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𝑥</m:t>
                    </m:r>
                    <m:r>
                      <a:rPr lang="en-US" altLang="ko-KR" sz="1600" b="0" i="1" smtClean="0">
                        <a:latin typeface="Cambria Math"/>
                      </a:rPr>
                      <m:t>[4]</m:t>
                    </m:r>
                  </m:oMath>
                </a14:m>
                <a:r>
                  <a:rPr lang="ko-KR" altLang="en-US" sz="1600" dirty="0" smtClean="0"/>
                  <a:t> </a:t>
                </a:r>
                <a:r>
                  <a:rPr lang="en-US" altLang="ko-KR" sz="1600" dirty="0" smtClean="0"/>
                  <a:t>at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/>
                      </a:rPr>
                      <m:t>4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</a:t>
                </a:r>
                <a:r>
                  <a:rPr lang="en-US" altLang="ko-KR" sz="1600" dirty="0" smtClean="0"/>
                  <a:t>seconds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465549"/>
                <a:ext cx="1993879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3448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/>
          <p:cNvCxnSpPr/>
          <p:nvPr/>
        </p:nvCxnSpPr>
        <p:spPr>
          <a:xfrm flipH="1">
            <a:off x="2843808" y="3804103"/>
            <a:ext cx="288032" cy="1289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41171" y="4653136"/>
                <a:ext cx="1184555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</a:t>
                </a:r>
                <a:r>
                  <a:rPr lang="en-US" altLang="ko-KR" sz="1600" dirty="0" smtClean="0"/>
                  <a:t>seconds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171" y="4653136"/>
                <a:ext cx="1184555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3448" r="-1020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5366469" y="450912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693175" y="450912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148064" y="4581128"/>
            <a:ext cx="21840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5693175" y="4581128"/>
            <a:ext cx="21840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23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87482" y="2179737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153082" y="2452271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082" y="2452271"/>
                <a:ext cx="694164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>
            <a:stCxn id="5" idx="3"/>
            <a:endCxn id="4" idx="1"/>
          </p:cNvCxnSpPr>
          <p:nvPr/>
        </p:nvCxnSpPr>
        <p:spPr>
          <a:xfrm>
            <a:off x="2847246" y="2636937"/>
            <a:ext cx="54023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869537" y="2452271"/>
                <a:ext cx="17516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𝑇</m:t>
                      </m:r>
                      <m:r>
                        <a:rPr lang="en-US" altLang="ko-KR" b="0" i="1" smtClean="0">
                          <a:latin typeface="Cambria Math"/>
                        </a:rPr>
                        <m:t>{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37" y="2452271"/>
                <a:ext cx="175169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/>
          <p:nvPr/>
        </p:nvCxnSpPr>
        <p:spPr>
          <a:xfrm>
            <a:off x="4312558" y="2636937"/>
            <a:ext cx="54023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3574531" y="2465487"/>
                <a:ext cx="6546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altLang="ko-KR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{⋅}</m:t>
                      </m:r>
                    </m:oMath>
                  </m:oMathPara>
                </a14:m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531" y="2465487"/>
                <a:ext cx="65460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942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36</Words>
  <Application>Microsoft Office PowerPoint</Application>
  <PresentationFormat>화면 슬라이드 쇼(4:3)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4</cp:revision>
  <dcterms:created xsi:type="dcterms:W3CDTF">2006-10-05T04:04:58Z</dcterms:created>
  <dcterms:modified xsi:type="dcterms:W3CDTF">2022-01-05T00:27:23Z</dcterms:modified>
</cp:coreProperties>
</file>