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45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86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2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39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7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원호 3"/>
          <p:cNvSpPr/>
          <p:nvPr/>
        </p:nvSpPr>
        <p:spPr>
          <a:xfrm rot="1003698">
            <a:off x="2771206" y="1306216"/>
            <a:ext cx="3975881" cy="4055796"/>
          </a:xfrm>
          <a:prstGeom prst="arc">
            <a:avLst>
              <a:gd name="adj1" fmla="val 18287702"/>
              <a:gd name="adj2" fmla="val 1940649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9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66888"/>
            <a:ext cx="58959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 rot="19860000">
                <a:off x="3989015" y="3063444"/>
                <a:ext cx="1010469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=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길이</a:t>
                </a:r>
                <a:endParaRPr lang="ko-KR" altLang="en-US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60000">
                <a:off x="3989015" y="3063444"/>
                <a:ext cx="10104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5970" r="-8000" b="-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35896" y="4055489"/>
                <a:ext cx="1816844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=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각도 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or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방향</a:t>
                </a:r>
                <a:endParaRPr lang="ko-KR" altLang="en-US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055489"/>
                <a:ext cx="181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6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원호 4"/>
          <p:cNvSpPr/>
          <p:nvPr/>
        </p:nvSpPr>
        <p:spPr>
          <a:xfrm>
            <a:off x="1839464" y="3654566"/>
            <a:ext cx="1656184" cy="1656184"/>
          </a:xfrm>
          <a:prstGeom prst="arc">
            <a:avLst>
              <a:gd name="adj1" fmla="val 20041085"/>
              <a:gd name="adj2" fmla="val 21482768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화면 슬라이드 쇼(4:3)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8</cp:revision>
  <dcterms:created xsi:type="dcterms:W3CDTF">2006-10-05T04:04:58Z</dcterms:created>
  <dcterms:modified xsi:type="dcterms:W3CDTF">2022-01-07T00:54:26Z</dcterms:modified>
</cp:coreProperties>
</file>