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7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304-CB7A-42C3-B630-651FE9F9239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84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304-CB7A-42C3-B630-651FE9F9239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15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304-CB7A-42C3-B630-651FE9F9239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20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304-CB7A-42C3-B630-651FE9F9239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29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304-CB7A-42C3-B630-651FE9F9239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304-CB7A-42C3-B630-651FE9F9239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304-CB7A-42C3-B630-651FE9F9239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6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304-CB7A-42C3-B630-651FE9F9239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5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304-CB7A-42C3-B630-651FE9F9239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304-CB7A-42C3-B630-651FE9F9239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0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304-CB7A-42C3-B630-651FE9F9239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7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3A304-CB7A-42C3-B630-651FE9F9239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76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147763"/>
            <a:ext cx="591502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58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147763"/>
            <a:ext cx="591502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83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2087724" y="5193196"/>
            <a:ext cx="496855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303748" y="1448780"/>
            <a:ext cx="0" cy="39604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3131840" y="2420888"/>
            <a:ext cx="3010619" cy="1500996"/>
          </a:xfrm>
          <a:custGeom>
            <a:avLst/>
            <a:gdLst>
              <a:gd name="connsiteX0" fmla="*/ 0 w 3010619"/>
              <a:gd name="connsiteY0" fmla="*/ 1500996 h 1500996"/>
              <a:gd name="connsiteX1" fmla="*/ 1759789 w 3010619"/>
              <a:gd name="connsiteY1" fmla="*/ 1130060 h 1500996"/>
              <a:gd name="connsiteX2" fmla="*/ 3010619 w 3010619"/>
              <a:gd name="connsiteY2" fmla="*/ 0 h 1500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0619" h="1500996">
                <a:moveTo>
                  <a:pt x="0" y="1500996"/>
                </a:moveTo>
                <a:cubicBezTo>
                  <a:pt x="629009" y="1440611"/>
                  <a:pt x="1258019" y="1380226"/>
                  <a:pt x="1759789" y="1130060"/>
                </a:cubicBezTo>
                <a:cubicBezTo>
                  <a:pt x="2261559" y="879894"/>
                  <a:pt x="2636089" y="439947"/>
                  <a:pt x="3010619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635896" y="764704"/>
            <a:ext cx="0" cy="50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724128" y="764704"/>
            <a:ext cx="0" cy="50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82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147763"/>
            <a:ext cx="591502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3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147763"/>
            <a:ext cx="591502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45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화면 슬라이드 쇼(4:3)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6</cp:revision>
  <dcterms:created xsi:type="dcterms:W3CDTF">2021-04-29T06:56:11Z</dcterms:created>
  <dcterms:modified xsi:type="dcterms:W3CDTF">2021-05-06T05:19:01Z</dcterms:modified>
</cp:coreProperties>
</file>