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846892" y="2456892"/>
            <a:ext cx="7450216" cy="1944216"/>
            <a:chOff x="846892" y="2852936"/>
            <a:chExt cx="7450216" cy="1944216"/>
          </a:xfrm>
        </p:grpSpPr>
        <p:sp>
          <p:nvSpPr>
            <p:cNvPr id="3" name="순서도: 가산 접합 2"/>
            <p:cNvSpPr/>
            <p:nvPr/>
          </p:nvSpPr>
          <p:spPr>
            <a:xfrm>
              <a:off x="2431068" y="2942656"/>
              <a:ext cx="612648" cy="612648"/>
            </a:xfrm>
            <a:prstGeom prst="flowChartSummingJunct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4121306" y="2852936"/>
              <a:ext cx="1982170" cy="792088"/>
            </a:xfrm>
            <a:prstGeom prst="flowChartProcess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시스템</a:t>
              </a:r>
              <a:endParaRPr lang="ko-KR" altLang="en-US" dirty="0"/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4121306" y="4005064"/>
              <a:ext cx="1982170" cy="792088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피드백</a:t>
              </a:r>
              <a:endParaRPr lang="ko-KR" altLang="en-US" dirty="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043716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꺾인 연결선 8"/>
            <p:cNvCxnSpPr>
              <a:stCxn id="6" idx="1"/>
              <a:endCxn id="3" idx="4"/>
            </p:cNvCxnSpPr>
            <p:nvPr/>
          </p:nvCxnSpPr>
          <p:spPr>
            <a:xfrm rot="10800000">
              <a:off x="2737392" y="3555304"/>
              <a:ext cx="1383914" cy="845804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103476" y="3248980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>
              <a:endCxn id="6" idx="3"/>
            </p:cNvCxnSpPr>
            <p:nvPr/>
          </p:nvCxnSpPr>
          <p:spPr>
            <a:xfrm rot="5400000">
              <a:off x="6031468" y="3320988"/>
              <a:ext cx="1152128" cy="1008112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1353478" y="3248980"/>
              <a:ext cx="1077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46892" y="2852936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외부 입력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0777" y="28529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mtClean="0"/>
                <a:t>출력</a:t>
              </a:r>
              <a:endParaRPr lang="ko-KR" altLang="en-US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7067030" y="3205686"/>
              <a:ext cx="89117" cy="8658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123728" y="1484784"/>
            <a:ext cx="5328592" cy="33123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123728" y="1115452"/>
            <a:ext cx="22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System as </a:t>
            </a:r>
            <a:r>
              <a:rPr lang="en-US" altLang="ko-KR" b="1" smtClean="0">
                <a:solidFill>
                  <a:srgbClr val="FF0000"/>
                </a:solidFill>
              </a:rPr>
              <a:t>a whole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/>
          <p:cNvSpPr/>
          <p:nvPr/>
        </p:nvSpPr>
        <p:spPr>
          <a:xfrm>
            <a:off x="3487764" y="1484784"/>
            <a:ext cx="2088232" cy="324036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전체 미분방정식 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제차</a:t>
            </a:r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비제차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0, 0,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97618"/>
                <a:ext cx="1414169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3, 0,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408958"/>
                <a:ext cx="141417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5,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920298"/>
                <a:ext cx="141417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1,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431638"/>
                <a:ext cx="14141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4]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942979"/>
                <a:ext cx="141417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0, 0,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1897618"/>
                <a:ext cx="141417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5, 0,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408958"/>
                <a:ext cx="1414169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1, 0,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2920298"/>
                <a:ext cx="141417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2, 0]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431638"/>
                <a:ext cx="141417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[0, 0, 0, 0, 7]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91" y="3942979"/>
                <a:ext cx="141416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>
            <a:stCxn id="5" idx="3"/>
          </p:cNvCxnSpPr>
          <p:nvPr/>
        </p:nvCxnSpPr>
        <p:spPr>
          <a:xfrm>
            <a:off x="3033841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033841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033841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33841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033841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5724128" y="208228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24128" y="2605568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724128" y="3113981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24128" y="3616304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724128" y="4127645"/>
            <a:ext cx="31402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[2, 3, 5, 1, 4]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5" y="674778"/>
                <a:ext cx="141417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아래쪽 화살표 28"/>
          <p:cNvSpPr/>
          <p:nvPr/>
        </p:nvSpPr>
        <p:spPr>
          <a:xfrm>
            <a:off x="2107524" y="1062028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아래쪽 화살표 29"/>
          <p:cNvSpPr/>
          <p:nvPr/>
        </p:nvSpPr>
        <p:spPr>
          <a:xfrm>
            <a:off x="6486913" y="4334881"/>
            <a:ext cx="484632" cy="780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[8, 5, 1, 2, 7]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4" y="5157192"/>
                <a:ext cx="1414170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12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71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149</Words>
  <Application>Microsoft Office PowerPoint</Application>
  <PresentationFormat>화면 슬라이드 쇼(4:3)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2021-06-10T08:40:26Z</dcterms:modified>
</cp:coreProperties>
</file>