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226943" y="3148642"/>
            <a:ext cx="1656272" cy="1095554"/>
          </a:xfrm>
          <a:custGeom>
            <a:avLst/>
            <a:gdLst>
              <a:gd name="connsiteX0" fmla="*/ 1656272 w 1656272"/>
              <a:gd name="connsiteY0" fmla="*/ 1095554 h 1095554"/>
              <a:gd name="connsiteX1" fmla="*/ 707366 w 1656272"/>
              <a:gd name="connsiteY1" fmla="*/ 577969 h 1095554"/>
              <a:gd name="connsiteX2" fmla="*/ 0 w 1656272"/>
              <a:gd name="connsiteY2" fmla="*/ 0 h 109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272" h="1095554">
                <a:moveTo>
                  <a:pt x="1656272" y="1095554"/>
                </a:moveTo>
                <a:cubicBezTo>
                  <a:pt x="1319841" y="928057"/>
                  <a:pt x="983411" y="760561"/>
                  <a:pt x="707366" y="577969"/>
                </a:cubicBezTo>
                <a:cubicBezTo>
                  <a:pt x="431321" y="395377"/>
                  <a:pt x="219973" y="245853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39952" y="306896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60032" y="3645024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136" y="414908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2420888"/>
            <a:ext cx="144016" cy="14401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32779" y="1944479"/>
            <a:ext cx="144016" cy="14401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8799" y="3284984"/>
            <a:ext cx="144016" cy="1440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 flipH="1">
            <a:off x="3347864" y="3148642"/>
            <a:ext cx="684915" cy="1363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302948" y="2577480"/>
            <a:ext cx="684914" cy="4194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4104787" y="2142778"/>
            <a:ext cx="72008" cy="6444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0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34568"/>
              </p:ext>
            </p:extLst>
          </p:nvPr>
        </p:nvGraphicFramePr>
        <p:xfrm>
          <a:off x="1432560" y="1397000"/>
          <a:ext cx="68838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09"/>
                <a:gridCol w="1147309"/>
                <a:gridCol w="1147309"/>
                <a:gridCol w="1147309"/>
                <a:gridCol w="1147309"/>
                <a:gridCol w="1147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 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사랑의 교회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교대역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잘못내림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출발하지 않음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확률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(P(X=x))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EDB120"/>
                          </a:solidFill>
                          <a:latin typeface="Cambria Math"/>
                          <a:ea typeface="Cambria Math"/>
                        </a:rPr>
                        <m:t>⊛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>
                  <a:solidFill>
                    <a:srgbClr val="EDB12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ko-KR" altLang="en-US" b="1" i="1">
                          <a:solidFill>
                            <a:srgbClr val="EDB120"/>
                          </a:solidFill>
                          <a:latin typeface="Cambria Math"/>
                        </a:rPr>
                        <m:t>𝓝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171</Words>
  <Application>Microsoft Office PowerPoint</Application>
  <PresentationFormat>화면 슬라이드 쇼(4:3)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2021-04-16T06:51:31Z</dcterms:modified>
</cp:coreProperties>
</file>