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29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51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698794"/>
            <a:ext cx="10225136" cy="346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90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58352" y="332656"/>
            <a:ext cx="3502476" cy="369332"/>
            <a:chOff x="732530" y="903516"/>
            <a:chExt cx="350247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40842" y="903516"/>
                  <a:ext cx="6941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0842" y="903516"/>
                  <a:ext cx="69416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그룹 2"/>
            <p:cNvGrpSpPr/>
            <p:nvPr/>
          </p:nvGrpSpPr>
          <p:grpSpPr>
            <a:xfrm>
              <a:off x="732530" y="903516"/>
              <a:ext cx="2880320" cy="369332"/>
              <a:chOff x="732530" y="903516"/>
              <a:chExt cx="2880320" cy="3693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812650" y="908162"/>
                <a:ext cx="1296144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32530" y="903516"/>
                    <a:ext cx="6941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30" y="903516"/>
                    <a:ext cx="69416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113640" y="903516"/>
                    <a:ext cx="6941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640" y="903516"/>
                    <a:ext cx="69416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직선 화살표 연결선 8"/>
              <p:cNvCxnSpPr/>
              <p:nvPr/>
            </p:nvCxnSpPr>
            <p:spPr>
              <a:xfrm>
                <a:off x="1308594" y="1088182"/>
                <a:ext cx="5040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>
                <a:off x="3108794" y="1088182"/>
                <a:ext cx="5040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그룹 1"/>
          <p:cNvGrpSpPr/>
          <p:nvPr/>
        </p:nvGrpSpPr>
        <p:grpSpPr>
          <a:xfrm>
            <a:off x="2863906" y="1426787"/>
            <a:ext cx="3502476" cy="369332"/>
            <a:chOff x="4908994" y="903516"/>
            <a:chExt cx="3502476" cy="369332"/>
          </a:xfrm>
        </p:grpSpPr>
        <p:sp>
          <p:nvSpPr>
            <p:cNvPr id="14" name="직사각형 13"/>
            <p:cNvSpPr/>
            <p:nvPr/>
          </p:nvSpPr>
          <p:spPr>
            <a:xfrm>
              <a:off x="5989114" y="908162"/>
              <a:ext cx="129614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08994" y="903516"/>
                  <a:ext cx="6941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994" y="903516"/>
                  <a:ext cx="69416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717306" y="903516"/>
                  <a:ext cx="6941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306" y="903516"/>
                  <a:ext cx="69416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290104" y="903516"/>
                  <a:ext cx="6941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0104" y="903516"/>
                  <a:ext cx="69416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/>
            <p:cNvCxnSpPr/>
            <p:nvPr/>
          </p:nvCxnSpPr>
          <p:spPr>
            <a:xfrm>
              <a:off x="5485058" y="108818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285258" y="108818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위쪽/아래쪽 화살표 20"/>
          <p:cNvSpPr/>
          <p:nvPr/>
        </p:nvSpPr>
        <p:spPr>
          <a:xfrm>
            <a:off x="4423984" y="817065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824155" y="1988840"/>
                <a:ext cx="344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55" y="1988840"/>
                <a:ext cx="344959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3000782" y="307128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920662" y="306663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2" y="3066637"/>
                <a:ext cx="6941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51854" y="3066637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3066637"/>
                <a:ext cx="794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/>
          <p:nvPr/>
        </p:nvCxnSpPr>
        <p:spPr>
          <a:xfrm>
            <a:off x="24967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2969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800982" y="307128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29174" y="306663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74" y="3066637"/>
                <a:ext cx="694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49394" y="3066637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94" y="3066637"/>
                <a:ext cx="7993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/>
          <p:nvPr/>
        </p:nvCxnSpPr>
        <p:spPr>
          <a:xfrm>
            <a:off x="60971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000782" y="422573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20662" y="4221088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2" y="4221088"/>
                <a:ext cx="69416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51854" y="4221088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4221088"/>
                <a:ext cx="794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/>
          <p:nvPr/>
        </p:nvCxnSpPr>
        <p:spPr>
          <a:xfrm>
            <a:off x="24967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2969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800982" y="422573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29174" y="4221088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74" y="4221088"/>
                <a:ext cx="6941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49394" y="4221088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94" y="4221088"/>
                <a:ext cx="799321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60971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/아래쪽 화살표 56"/>
          <p:cNvSpPr/>
          <p:nvPr/>
        </p:nvSpPr>
        <p:spPr>
          <a:xfrm rot="10800000">
            <a:off x="4382350" y="3587799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07814" y="4869160"/>
                <a:ext cx="5528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)∗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  <m:r>
                        <a:rPr lang="en-US" altLang="ko-KR" i="1">
                          <a:latin typeface="Cambria Math"/>
                        </a:rPr>
                        <m:t>∗</m:t>
                      </m:r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r>
                        <a:rPr lang="en-US" altLang="ko-KR" i="1">
                          <a:latin typeface="Cambria Math"/>
                        </a:rPr>
                        <m:t>[</m:t>
                      </m:r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  <m:r>
                        <a:rPr lang="en-US" altLang="ko-KR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814" y="4869160"/>
                <a:ext cx="5528372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60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648" y="234423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4234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4840" y="2344234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40" y="2344234"/>
                <a:ext cx="794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1979712" y="25289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9" idx="1"/>
          </p:cNvCxnSpPr>
          <p:nvPr/>
        </p:nvCxnSpPr>
        <p:spPr>
          <a:xfrm>
            <a:off x="3779912" y="2528900"/>
            <a:ext cx="15380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1799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46188" y="234423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88" y="2344234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66408" y="2344234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08" y="2344234"/>
                <a:ext cx="7993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6614140" y="25289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30039" y="2121241"/>
                <a:ext cx="1437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39" y="2121241"/>
                <a:ext cx="143783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3652307" y="3429000"/>
            <a:ext cx="17932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83768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424354"/>
                <a:ext cx="694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82396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96" y="3424354"/>
                <a:ext cx="6941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77461" y="3424354"/>
                <a:ext cx="1542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61" y="3424354"/>
                <a:ext cx="154298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3131840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0348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위쪽/아래쪽 화살표 24"/>
          <p:cNvSpPr/>
          <p:nvPr/>
        </p:nvSpPr>
        <p:spPr>
          <a:xfrm rot="10800000">
            <a:off x="4382350" y="2780928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189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8</cp:revision>
  <dcterms:created xsi:type="dcterms:W3CDTF">2006-10-05T04:04:58Z</dcterms:created>
  <dcterms:modified xsi:type="dcterms:W3CDTF">2022-01-13T04:07:04Z</dcterms:modified>
</cp:coreProperties>
</file>