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D1A70-C478-41A8-8651-29A3B6DA0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CA4C3F-A08C-4016-9515-6796B9559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3230F-4F27-4D0F-851B-C4D49D7B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9CA-1B35-4CCE-B8FA-6ED72D275BE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D9EB5-E4B5-42A9-A2CA-486B6C45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CF8D0-80B5-4117-8CD4-7C735DB6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1DB9-74EF-4365-A3FE-61D76541B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76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64FEB-5C0B-4B62-B006-752BFD9B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11E915-8C4B-4B5B-9185-23A4CDFB3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A9E6B9-689D-4B9E-BE47-F0E65B7A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9CA-1B35-4CCE-B8FA-6ED72D275BE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91ABF-B3D6-4C7A-84B1-FD6C1AF8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0CDE9-0DB4-4BF1-8ABE-D7979D21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1DB9-74EF-4365-A3FE-61D76541B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8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52F55-E145-468F-8DF9-0C366B3BB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9C962F-4E67-4B70-A3FE-C8AF61C9C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2FA0D1-C901-417C-9732-C4706F471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9CA-1B35-4CCE-B8FA-6ED72D275BE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2ED26-56BE-4203-92DF-2D7AA861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EAF04-3514-4D7F-8C74-317B840C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1DB9-74EF-4365-A3FE-61D76541B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42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59ED5-7DF3-4853-BF20-0FD3CAF1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D6832-9F43-428F-91AF-4D8686BA8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E52FC-34F6-4C08-A4B4-D359C58F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9CA-1B35-4CCE-B8FA-6ED72D275BE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A8C86-FCCF-48AA-89CA-74E55749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391D4D-DA34-4486-B14F-6418BC7B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1DB9-74EF-4365-A3FE-61D76541B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61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30D62-CB34-4735-B462-18F77251E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168BB-1385-4A43-A2DA-DE2CD55BF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60D20-0186-4493-A322-87C97872C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9CA-1B35-4CCE-B8FA-6ED72D275BE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FF6D2-410B-4B4D-99D4-1D94D07B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5DA93-758D-4813-AC98-16E3A52CC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1DB9-74EF-4365-A3FE-61D76541B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74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5C620-6C5C-4C9C-8B20-095D7F20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7EFE0-49A3-4B29-A756-FF8F29BCB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0C83DA-D24B-4783-B1C7-C83C9E344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908A0D-F142-46F0-ADFC-009285DB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9CA-1B35-4CCE-B8FA-6ED72D275BE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355D38-76D5-4250-8A6C-512706EA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628AFB-52D5-4BE0-9E01-0245A9C0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1DB9-74EF-4365-A3FE-61D76541B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72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39871-AE02-4C93-9147-AB5FE7B4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62ACD1-55A4-4D0F-9D35-C1F02CDF3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A84C49-02AD-4F79-89D0-68ED06220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AF31F7-EF6F-4FCA-963D-2257646B1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CABA45-8B7F-4BF1-88AF-B89D2B79A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90E777-4C79-4F44-BC2E-07AB79616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9CA-1B35-4CCE-B8FA-6ED72D275BE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F537AA-890A-45C1-BAEC-1F7AB555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73F6B7-3476-4FFF-8A17-DE276594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1DB9-74EF-4365-A3FE-61D76541B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5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84B05-089D-4947-9A93-3A9940B6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E76EF8-6A64-4DD3-9356-59BD6249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9CA-1B35-4CCE-B8FA-6ED72D275BE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A6684F-5500-4C3E-ACCE-50334529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0F2870-D747-4806-B260-67EC922F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1DB9-74EF-4365-A3FE-61D76541B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28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861F0C-0C14-4B54-B8A0-7E50C2D7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9CA-1B35-4CCE-B8FA-6ED72D275BE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6FB5C6-249A-42BF-9AAE-4C5603EC1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E11E6F-8B71-4035-8B22-68BC024A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1DB9-74EF-4365-A3FE-61D76541B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4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9310F-0563-42DB-BD50-6DEEEE1E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8A9883-4BAB-4503-A6D6-222D4BC49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513868-F97E-4F62-A2F9-E8AC38E8D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DF1735-A425-4199-AC1B-669CE8BD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9CA-1B35-4CCE-B8FA-6ED72D275BE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632B36-594D-40E6-BFE3-8286D450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9B885A-FD80-44D8-A18C-356CEFDF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1DB9-74EF-4365-A3FE-61D76541B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53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4CE81-59C6-4CDF-A61C-E7D7976A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056AFA-66B3-42F9-B857-6C497EF89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467CA7-3EAB-4238-8FA4-C342D96DA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D7EBB-10B9-4CC6-BA27-BC70D688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9CA-1B35-4CCE-B8FA-6ED72D275BE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493B6F-90FE-4E2B-9741-181B0688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7D97F5-AB39-4FB5-B358-F11F3D6D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1DB9-74EF-4365-A3FE-61D76541B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49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6AF5CD-F4FF-40EA-88D2-97451529A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1BCF18-2F63-48DB-AFE9-0F47B94A5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2BF74-B525-4D5A-B9E9-161BE64A3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479CA-1B35-4CCE-B8FA-6ED72D275BE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2241B-829C-4155-A290-6C3BD7FF2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DA2EA-61E1-4B1C-A2FF-CD88C0A1C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D1DB9-74EF-4365-A3FE-61D76541B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20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52EF026-F645-420E-A273-FF0EC7793B2D}"/>
              </a:ext>
            </a:extLst>
          </p:cNvPr>
          <p:cNvCxnSpPr/>
          <p:nvPr/>
        </p:nvCxnSpPr>
        <p:spPr>
          <a:xfrm>
            <a:off x="455350" y="5595480"/>
            <a:ext cx="4807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A93E4BA-BC15-4987-8549-52DF92D30E31}"/>
              </a:ext>
            </a:extLst>
          </p:cNvPr>
          <p:cNvCxnSpPr>
            <a:cxnSpLocks/>
          </p:cNvCxnSpPr>
          <p:nvPr/>
        </p:nvCxnSpPr>
        <p:spPr>
          <a:xfrm rot="16200000">
            <a:off x="-1250902" y="3773750"/>
            <a:ext cx="4807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FC35337-CA90-4CD9-A964-BBC05F6B595A}"/>
              </a:ext>
            </a:extLst>
          </p:cNvPr>
          <p:cNvCxnSpPr/>
          <p:nvPr/>
        </p:nvCxnSpPr>
        <p:spPr>
          <a:xfrm>
            <a:off x="6813851" y="5595480"/>
            <a:ext cx="4807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F2DEA73-CC5C-449A-BC9F-471DD8335CBB}"/>
              </a:ext>
            </a:extLst>
          </p:cNvPr>
          <p:cNvCxnSpPr>
            <a:cxnSpLocks/>
          </p:cNvCxnSpPr>
          <p:nvPr/>
        </p:nvCxnSpPr>
        <p:spPr>
          <a:xfrm rot="16200000">
            <a:off x="5107599" y="3773750"/>
            <a:ext cx="4807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18DD39-D6BD-436D-AF5F-E473C2069CB7}"/>
                  </a:ext>
                </a:extLst>
              </p:cNvPr>
              <p:cNvSpPr txBox="1"/>
              <p:nvPr/>
            </p:nvSpPr>
            <p:spPr>
              <a:xfrm>
                <a:off x="9159292" y="3949322"/>
                <a:ext cx="538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18DD39-D6BD-436D-AF5F-E473C2069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292" y="3949322"/>
                <a:ext cx="538353" cy="461665"/>
              </a:xfrm>
              <a:prstGeom prst="rect">
                <a:avLst/>
              </a:prstGeom>
              <a:blipFill>
                <a:blip r:embed="rId2"/>
                <a:stretch>
                  <a:fillRect l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92A4FA-62DF-4DE1-858B-5FFEA0029490}"/>
                  </a:ext>
                </a:extLst>
              </p:cNvPr>
              <p:cNvSpPr txBox="1"/>
              <p:nvPr/>
            </p:nvSpPr>
            <p:spPr>
              <a:xfrm>
                <a:off x="1319279" y="3446804"/>
                <a:ext cx="6473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𝑑𝑣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92A4FA-62DF-4DE1-858B-5FFEA0029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279" y="3446804"/>
                <a:ext cx="647357" cy="461665"/>
              </a:xfrm>
              <a:prstGeom prst="rect">
                <a:avLst/>
              </a:prstGeom>
              <a:blipFill>
                <a:blip r:embed="rId3"/>
                <a:stretch>
                  <a:fillRect l="-2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D74A75-68ED-40D3-8694-456A37DF3197}"/>
                  </a:ext>
                </a:extLst>
              </p:cNvPr>
              <p:cNvSpPr txBox="1"/>
              <p:nvPr/>
            </p:nvSpPr>
            <p:spPr>
              <a:xfrm>
                <a:off x="4929561" y="5598170"/>
                <a:ext cx="4778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D74A75-68ED-40D3-8694-456A37DF3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561" y="5598170"/>
                <a:ext cx="47782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E4CEED-4C3D-4C08-A8BC-C3440A67423D}"/>
                  </a:ext>
                </a:extLst>
              </p:cNvPr>
              <p:cNvSpPr txBox="1"/>
              <p:nvPr/>
            </p:nvSpPr>
            <p:spPr>
              <a:xfrm>
                <a:off x="720210" y="1369915"/>
                <a:ext cx="469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E4CEED-4C3D-4C08-A8BC-C3440A674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10" y="1369915"/>
                <a:ext cx="4694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15DF3D-ADAC-4485-AF85-277E5E70A1F2}"/>
                  </a:ext>
                </a:extLst>
              </p:cNvPr>
              <p:cNvSpPr txBox="1"/>
              <p:nvPr/>
            </p:nvSpPr>
            <p:spPr>
              <a:xfrm>
                <a:off x="723127" y="5598171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15DF3D-ADAC-4485-AF85-277E5E70A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27" y="5598171"/>
                <a:ext cx="463588" cy="461665"/>
              </a:xfrm>
              <a:prstGeom prst="rect">
                <a:avLst/>
              </a:prstGeom>
              <a:blipFill>
                <a:blip r:embed="rId6"/>
                <a:stretch>
                  <a:fillRect l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09B293E-C52E-4EE7-80DB-494C227F4052}"/>
              </a:ext>
            </a:extLst>
          </p:cNvPr>
          <p:cNvCxnSpPr>
            <a:cxnSpLocks/>
          </p:cNvCxnSpPr>
          <p:nvPr/>
        </p:nvCxnSpPr>
        <p:spPr>
          <a:xfrm flipV="1">
            <a:off x="7534658" y="3298764"/>
            <a:ext cx="3911135" cy="131137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5F7FA39-B25E-4214-BC1E-4A067F7111BB}"/>
              </a:ext>
            </a:extLst>
          </p:cNvPr>
          <p:cNvCxnSpPr>
            <a:cxnSpLocks/>
          </p:cNvCxnSpPr>
          <p:nvPr/>
        </p:nvCxnSpPr>
        <p:spPr>
          <a:xfrm flipV="1">
            <a:off x="7534658" y="2869296"/>
            <a:ext cx="3911135" cy="131137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9ECCEF1-6F53-4120-BF3F-3B708D543662}"/>
              </a:ext>
            </a:extLst>
          </p:cNvPr>
          <p:cNvCxnSpPr>
            <a:cxnSpLocks/>
          </p:cNvCxnSpPr>
          <p:nvPr/>
        </p:nvCxnSpPr>
        <p:spPr>
          <a:xfrm flipV="1">
            <a:off x="7534658" y="2428344"/>
            <a:ext cx="3911135" cy="131137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AF89C14-DB7F-48A4-ACEF-008A596EB91E}"/>
              </a:ext>
            </a:extLst>
          </p:cNvPr>
          <p:cNvCxnSpPr>
            <a:cxnSpLocks/>
          </p:cNvCxnSpPr>
          <p:nvPr/>
        </p:nvCxnSpPr>
        <p:spPr>
          <a:xfrm flipV="1">
            <a:off x="7534658" y="1985292"/>
            <a:ext cx="3911135" cy="131137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EF2B714-381A-4B0B-A100-1960EBD1EB74}"/>
              </a:ext>
            </a:extLst>
          </p:cNvPr>
          <p:cNvCxnSpPr>
            <a:cxnSpLocks/>
          </p:cNvCxnSpPr>
          <p:nvPr/>
        </p:nvCxnSpPr>
        <p:spPr>
          <a:xfrm flipV="1">
            <a:off x="7940102" y="1369915"/>
            <a:ext cx="1462036" cy="436741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9B40201-9F79-4C23-924D-3525B7FE4127}"/>
              </a:ext>
            </a:extLst>
          </p:cNvPr>
          <p:cNvCxnSpPr>
            <a:cxnSpLocks/>
          </p:cNvCxnSpPr>
          <p:nvPr/>
        </p:nvCxnSpPr>
        <p:spPr>
          <a:xfrm flipV="1">
            <a:off x="8553358" y="1369915"/>
            <a:ext cx="1462036" cy="436741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87179D-FA9D-47F7-B640-E5BA878DE8F2}"/>
              </a:ext>
            </a:extLst>
          </p:cNvPr>
          <p:cNvCxnSpPr>
            <a:cxnSpLocks/>
          </p:cNvCxnSpPr>
          <p:nvPr/>
        </p:nvCxnSpPr>
        <p:spPr>
          <a:xfrm flipV="1">
            <a:off x="9077168" y="1369915"/>
            <a:ext cx="1462036" cy="436741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D664993-7157-4928-831E-84D6BA7D5080}"/>
              </a:ext>
            </a:extLst>
          </p:cNvPr>
          <p:cNvCxnSpPr>
            <a:cxnSpLocks/>
          </p:cNvCxnSpPr>
          <p:nvPr/>
        </p:nvCxnSpPr>
        <p:spPr>
          <a:xfrm flipV="1">
            <a:off x="9657691" y="1369915"/>
            <a:ext cx="1462036" cy="436741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2EC0BB-7207-403D-974C-464267A646B6}"/>
                  </a:ext>
                </a:extLst>
              </p:cNvPr>
              <p:cNvSpPr txBox="1"/>
              <p:nvPr/>
            </p:nvSpPr>
            <p:spPr>
              <a:xfrm>
                <a:off x="11290169" y="5598170"/>
                <a:ext cx="4778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2EC0BB-7207-403D-974C-464267A64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169" y="5598170"/>
                <a:ext cx="47782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EC75579-A0ED-4FEF-A7E5-D388FC8C97B6}"/>
                  </a:ext>
                </a:extLst>
              </p:cNvPr>
              <p:cNvSpPr txBox="1"/>
              <p:nvPr/>
            </p:nvSpPr>
            <p:spPr>
              <a:xfrm>
                <a:off x="7080818" y="1369915"/>
                <a:ext cx="469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EC75579-A0ED-4FEF-A7E5-D388FC8C9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818" y="1369915"/>
                <a:ext cx="46942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70EA601-746E-41A8-9F40-476AEB3C4909}"/>
                  </a:ext>
                </a:extLst>
              </p:cNvPr>
              <p:cNvSpPr txBox="1"/>
              <p:nvPr/>
            </p:nvSpPr>
            <p:spPr>
              <a:xfrm>
                <a:off x="7083735" y="5598171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70EA601-746E-41A8-9F40-476AEB3C4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735" y="5598171"/>
                <a:ext cx="463588" cy="461665"/>
              </a:xfrm>
              <a:prstGeom prst="rect">
                <a:avLst/>
              </a:prstGeom>
              <a:blipFill>
                <a:blip r:embed="rId9"/>
                <a:stretch>
                  <a:fillRect l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06A6701-F189-4338-AF61-6AAAA55EBBF5}"/>
                  </a:ext>
                </a:extLst>
              </p:cNvPr>
              <p:cNvSpPr txBox="1"/>
              <p:nvPr/>
            </p:nvSpPr>
            <p:spPr>
              <a:xfrm>
                <a:off x="8208681" y="3350289"/>
                <a:ext cx="538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06A6701-F189-4338-AF61-6AAAA55EB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681" y="3350289"/>
                <a:ext cx="538353" cy="461665"/>
              </a:xfrm>
              <a:prstGeom prst="rect">
                <a:avLst/>
              </a:prstGeom>
              <a:blipFill>
                <a:blip r:embed="rId10"/>
                <a:stretch>
                  <a:fillRect l="-20455"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D3FB86-54C4-4330-A6B1-51D2E8E2ABA7}"/>
                  </a:ext>
                </a:extLst>
              </p:cNvPr>
              <p:cNvSpPr txBox="1"/>
              <p:nvPr/>
            </p:nvSpPr>
            <p:spPr>
              <a:xfrm>
                <a:off x="2466303" y="4520810"/>
                <a:ext cx="6557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D3FB86-54C4-4330-A6B1-51D2E8E2A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303" y="4520810"/>
                <a:ext cx="655757" cy="461665"/>
              </a:xfrm>
              <a:prstGeom prst="rect">
                <a:avLst/>
              </a:prstGeom>
              <a:blipFill>
                <a:blip r:embed="rId11"/>
                <a:stretch>
                  <a:fillRect l="-2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CD20B529-4543-4395-A35D-576B4A24D23B}"/>
              </a:ext>
            </a:extLst>
          </p:cNvPr>
          <p:cNvSpPr/>
          <p:nvPr/>
        </p:nvSpPr>
        <p:spPr>
          <a:xfrm>
            <a:off x="4948342" y="3264542"/>
            <a:ext cx="1835755" cy="73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E811FE-4DC2-4069-A0F9-3BCA0B4F1D32}"/>
              </a:ext>
            </a:extLst>
          </p:cNvPr>
          <p:cNvSpPr txBox="1"/>
          <p:nvPr/>
        </p:nvSpPr>
        <p:spPr>
          <a:xfrm>
            <a:off x="4875300" y="2801541"/>
            <a:ext cx="1832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비선형 변환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D6F205-4F42-4F89-ADCA-D63A28B81D77}"/>
              </a:ext>
            </a:extLst>
          </p:cNvPr>
          <p:cNvSpPr txBox="1"/>
          <p:nvPr/>
        </p:nvSpPr>
        <p:spPr>
          <a:xfrm>
            <a:off x="7940102" y="680415"/>
            <a:ext cx="2900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비선형 변환 후의 결과를</a:t>
            </a:r>
            <a:endParaRPr lang="en-US" altLang="ko-KR" dirty="0"/>
          </a:p>
          <a:p>
            <a:pPr algn="ctr"/>
            <a:r>
              <a:rPr lang="ko-KR" altLang="en-US" dirty="0"/>
              <a:t>국소적으로 관찰한 것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31C9DE-C3C7-4E58-8C7E-662B44DF1931}"/>
              </a:ext>
            </a:extLst>
          </p:cNvPr>
          <p:cNvSpPr txBox="1"/>
          <p:nvPr/>
        </p:nvSpPr>
        <p:spPr>
          <a:xfrm>
            <a:off x="1625613" y="842461"/>
            <a:ext cx="337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비선형 변환 전의 미소 변위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6BC6245-6528-40C8-9D8D-8BE45958E39F}"/>
              </a:ext>
            </a:extLst>
          </p:cNvPr>
          <p:cNvCxnSpPr/>
          <p:nvPr/>
        </p:nvCxnSpPr>
        <p:spPr>
          <a:xfrm flipV="1">
            <a:off x="1862858" y="2869296"/>
            <a:ext cx="1540099" cy="16515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695DC2-CF4F-41FF-88B4-CC7E49C3D606}"/>
                  </a:ext>
                </a:extLst>
              </p:cNvPr>
              <p:cNvSpPr txBox="1"/>
              <p:nvPr/>
            </p:nvSpPr>
            <p:spPr>
              <a:xfrm>
                <a:off x="3383688" y="2477082"/>
                <a:ext cx="997837" cy="819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𝑑𝑣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695DC2-CF4F-41FF-88B4-CC7E49C3D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688" y="2477082"/>
                <a:ext cx="997837" cy="8195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EB5D5D1-C1EB-423B-84E2-FB0D3E165B51}"/>
              </a:ext>
            </a:extLst>
          </p:cNvPr>
          <p:cNvCxnSpPr>
            <a:cxnSpLocks/>
          </p:cNvCxnSpPr>
          <p:nvPr/>
        </p:nvCxnSpPr>
        <p:spPr>
          <a:xfrm flipV="1">
            <a:off x="8417199" y="2195684"/>
            <a:ext cx="2399132" cy="2121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5226873-F2F7-4F53-91F5-A7E8F1895E52}"/>
              </a:ext>
            </a:extLst>
          </p:cNvPr>
          <p:cNvSpPr/>
          <p:nvPr/>
        </p:nvSpPr>
        <p:spPr>
          <a:xfrm>
            <a:off x="10976053" y="1985292"/>
            <a:ext cx="575058" cy="674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5ED8343-B75B-487D-A9BA-6678C155B39C}"/>
                  </a:ext>
                </a:extLst>
              </p:cNvPr>
              <p:cNvSpPr txBox="1"/>
              <p:nvPr/>
            </p:nvSpPr>
            <p:spPr>
              <a:xfrm>
                <a:off x="10789213" y="1692452"/>
                <a:ext cx="1085247" cy="988002"/>
              </a:xfrm>
              <a:prstGeom prst="roundRect">
                <a:avLst>
                  <a:gd name="adj" fmla="val 44784"/>
                </a:avLst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5ED8343-B75B-487D-A9BA-6678C155B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213" y="1692452"/>
                <a:ext cx="1085247" cy="988002"/>
              </a:xfrm>
              <a:prstGeom prst="roundRect">
                <a:avLst>
                  <a:gd name="adj" fmla="val 44784"/>
                </a:avLst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3697476-A56D-420D-8187-4FA43BD2829F}"/>
              </a:ext>
            </a:extLst>
          </p:cNvPr>
          <p:cNvCxnSpPr>
            <a:cxnSpLocks/>
          </p:cNvCxnSpPr>
          <p:nvPr/>
        </p:nvCxnSpPr>
        <p:spPr>
          <a:xfrm rot="16200000">
            <a:off x="981452" y="3631470"/>
            <a:ext cx="17628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CBDA1CC-1998-4CA5-BB85-AE2BCEBF4094}"/>
              </a:ext>
            </a:extLst>
          </p:cNvPr>
          <p:cNvCxnSpPr>
            <a:cxnSpLocks/>
          </p:cNvCxnSpPr>
          <p:nvPr/>
        </p:nvCxnSpPr>
        <p:spPr>
          <a:xfrm flipV="1">
            <a:off x="8448040" y="3665570"/>
            <a:ext cx="1907540" cy="636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918D8D9-1C6C-4496-BA55-26B3A3979458}"/>
              </a:ext>
            </a:extLst>
          </p:cNvPr>
          <p:cNvCxnSpPr>
            <a:cxnSpLocks/>
          </p:cNvCxnSpPr>
          <p:nvPr/>
        </p:nvCxnSpPr>
        <p:spPr>
          <a:xfrm flipV="1">
            <a:off x="8417560" y="2833951"/>
            <a:ext cx="495300" cy="1468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ABD471F-4F0E-4538-8057-D22A49E59814}"/>
              </a:ext>
            </a:extLst>
          </p:cNvPr>
          <p:cNvCxnSpPr>
            <a:cxnSpLocks/>
          </p:cNvCxnSpPr>
          <p:nvPr/>
        </p:nvCxnSpPr>
        <p:spPr>
          <a:xfrm>
            <a:off x="1850515" y="4523500"/>
            <a:ext cx="17628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9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4FE73496-1FB4-43FC-8E7F-ED3C77779257}"/>
              </a:ext>
            </a:extLst>
          </p:cNvPr>
          <p:cNvSpPr txBox="1"/>
          <p:nvPr/>
        </p:nvSpPr>
        <p:spPr>
          <a:xfrm>
            <a:off x="3829996" y="1169932"/>
            <a:ext cx="4532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행렬식의 기하학적 의미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sp>
        <p:nvSpPr>
          <p:cNvPr id="4" name="이등변 삼각형 26">
            <a:extLst>
              <a:ext uri="{FF2B5EF4-FFF2-40B4-BE49-F238E27FC236}">
                <a16:creationId xmlns:a16="http://schemas.microsoft.com/office/drawing/2014/main" id="{689A9C7F-5EC0-420A-9F73-301FE7072DA1}"/>
              </a:ext>
            </a:extLst>
          </p:cNvPr>
          <p:cNvSpPr/>
          <p:nvPr/>
        </p:nvSpPr>
        <p:spPr>
          <a:xfrm rot="13441455">
            <a:off x="7405488" y="3397486"/>
            <a:ext cx="1567213" cy="2194828"/>
          </a:xfrm>
          <a:custGeom>
            <a:avLst/>
            <a:gdLst>
              <a:gd name="connsiteX0" fmla="*/ 0 w 1681776"/>
              <a:gd name="connsiteY0" fmla="*/ 2416811 h 2416811"/>
              <a:gd name="connsiteX1" fmla="*/ 840888 w 1681776"/>
              <a:gd name="connsiteY1" fmla="*/ 0 h 2416811"/>
              <a:gd name="connsiteX2" fmla="*/ 1681776 w 1681776"/>
              <a:gd name="connsiteY2" fmla="*/ 2416811 h 2416811"/>
              <a:gd name="connsiteX3" fmla="*/ 0 w 1681776"/>
              <a:gd name="connsiteY3" fmla="*/ 2416811 h 2416811"/>
              <a:gd name="connsiteX0" fmla="*/ 0 w 1681777"/>
              <a:gd name="connsiteY0" fmla="*/ 2416811 h 2416811"/>
              <a:gd name="connsiteX1" fmla="*/ 840889 w 1681777"/>
              <a:gd name="connsiteY1" fmla="*/ 0 h 2416811"/>
              <a:gd name="connsiteX2" fmla="*/ 1681777 w 1681777"/>
              <a:gd name="connsiteY2" fmla="*/ 2416811 h 2416811"/>
              <a:gd name="connsiteX3" fmla="*/ 0 w 1681777"/>
              <a:gd name="connsiteY3" fmla="*/ 2416811 h 2416811"/>
              <a:gd name="connsiteX0" fmla="*/ 0 w 1878659"/>
              <a:gd name="connsiteY0" fmla="*/ 2585904 h 2585904"/>
              <a:gd name="connsiteX1" fmla="*/ 1037771 w 1878659"/>
              <a:gd name="connsiteY1" fmla="*/ 0 h 2585904"/>
              <a:gd name="connsiteX2" fmla="*/ 1878659 w 1878659"/>
              <a:gd name="connsiteY2" fmla="*/ 2416811 h 2585904"/>
              <a:gd name="connsiteX3" fmla="*/ 0 w 1878659"/>
              <a:gd name="connsiteY3" fmla="*/ 2585904 h 2585904"/>
              <a:gd name="connsiteX0" fmla="*/ 0 w 1878659"/>
              <a:gd name="connsiteY0" fmla="*/ 2579743 h 2579743"/>
              <a:gd name="connsiteX1" fmla="*/ 1188557 w 1878659"/>
              <a:gd name="connsiteY1" fmla="*/ 0 h 2579743"/>
              <a:gd name="connsiteX2" fmla="*/ 1878659 w 1878659"/>
              <a:gd name="connsiteY2" fmla="*/ 2410650 h 2579743"/>
              <a:gd name="connsiteX3" fmla="*/ 0 w 1878659"/>
              <a:gd name="connsiteY3" fmla="*/ 2579743 h 2579743"/>
              <a:gd name="connsiteX0" fmla="*/ 0 w 1842061"/>
              <a:gd name="connsiteY0" fmla="*/ 2579743 h 2579743"/>
              <a:gd name="connsiteX1" fmla="*/ 1188557 w 1842061"/>
              <a:gd name="connsiteY1" fmla="*/ 0 h 2579743"/>
              <a:gd name="connsiteX2" fmla="*/ 1842061 w 1842061"/>
              <a:gd name="connsiteY2" fmla="*/ 2186386 h 2579743"/>
              <a:gd name="connsiteX3" fmla="*/ 0 w 1842061"/>
              <a:gd name="connsiteY3" fmla="*/ 2579743 h 257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2061" h="2579743">
                <a:moveTo>
                  <a:pt x="0" y="2579743"/>
                </a:moveTo>
                <a:lnTo>
                  <a:pt x="1188557" y="0"/>
                </a:lnTo>
                <a:lnTo>
                  <a:pt x="1842061" y="2186386"/>
                </a:lnTo>
                <a:lnTo>
                  <a:pt x="0" y="2579743"/>
                </a:lnTo>
                <a:close/>
              </a:path>
            </a:pathLst>
          </a:custGeom>
          <a:pattFill prst="lgGrid">
            <a:fgClr>
              <a:srgbClr val="00B0F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26">
            <a:extLst>
              <a:ext uri="{FF2B5EF4-FFF2-40B4-BE49-F238E27FC236}">
                <a16:creationId xmlns:a16="http://schemas.microsoft.com/office/drawing/2014/main" id="{8CDE391B-3AAD-451A-97DF-705BE5360889}"/>
              </a:ext>
            </a:extLst>
          </p:cNvPr>
          <p:cNvSpPr/>
          <p:nvPr/>
        </p:nvSpPr>
        <p:spPr>
          <a:xfrm rot="2651785">
            <a:off x="8725394" y="2008307"/>
            <a:ext cx="1575702" cy="2274108"/>
          </a:xfrm>
          <a:custGeom>
            <a:avLst/>
            <a:gdLst>
              <a:gd name="connsiteX0" fmla="*/ 0 w 1681776"/>
              <a:gd name="connsiteY0" fmla="*/ 2416811 h 2416811"/>
              <a:gd name="connsiteX1" fmla="*/ 840888 w 1681776"/>
              <a:gd name="connsiteY1" fmla="*/ 0 h 2416811"/>
              <a:gd name="connsiteX2" fmla="*/ 1681776 w 1681776"/>
              <a:gd name="connsiteY2" fmla="*/ 2416811 h 2416811"/>
              <a:gd name="connsiteX3" fmla="*/ 0 w 1681776"/>
              <a:gd name="connsiteY3" fmla="*/ 2416811 h 2416811"/>
              <a:gd name="connsiteX0" fmla="*/ 0 w 1681777"/>
              <a:gd name="connsiteY0" fmla="*/ 2416811 h 2416811"/>
              <a:gd name="connsiteX1" fmla="*/ 840889 w 1681777"/>
              <a:gd name="connsiteY1" fmla="*/ 0 h 2416811"/>
              <a:gd name="connsiteX2" fmla="*/ 1681777 w 1681777"/>
              <a:gd name="connsiteY2" fmla="*/ 2416811 h 2416811"/>
              <a:gd name="connsiteX3" fmla="*/ 0 w 1681777"/>
              <a:gd name="connsiteY3" fmla="*/ 2416811 h 2416811"/>
              <a:gd name="connsiteX0" fmla="*/ 0 w 1878659"/>
              <a:gd name="connsiteY0" fmla="*/ 2585904 h 2585904"/>
              <a:gd name="connsiteX1" fmla="*/ 1037771 w 1878659"/>
              <a:gd name="connsiteY1" fmla="*/ 0 h 2585904"/>
              <a:gd name="connsiteX2" fmla="*/ 1878659 w 1878659"/>
              <a:gd name="connsiteY2" fmla="*/ 2416811 h 2585904"/>
              <a:gd name="connsiteX3" fmla="*/ 0 w 1878659"/>
              <a:gd name="connsiteY3" fmla="*/ 2585904 h 2585904"/>
              <a:gd name="connsiteX0" fmla="*/ 0 w 1878659"/>
              <a:gd name="connsiteY0" fmla="*/ 2579743 h 2579743"/>
              <a:gd name="connsiteX1" fmla="*/ 1188557 w 1878659"/>
              <a:gd name="connsiteY1" fmla="*/ 0 h 2579743"/>
              <a:gd name="connsiteX2" fmla="*/ 1878659 w 1878659"/>
              <a:gd name="connsiteY2" fmla="*/ 2410650 h 2579743"/>
              <a:gd name="connsiteX3" fmla="*/ 0 w 1878659"/>
              <a:gd name="connsiteY3" fmla="*/ 2579743 h 2579743"/>
              <a:gd name="connsiteX0" fmla="*/ 0 w 1842061"/>
              <a:gd name="connsiteY0" fmla="*/ 2579743 h 2579743"/>
              <a:gd name="connsiteX1" fmla="*/ 1188557 w 1842061"/>
              <a:gd name="connsiteY1" fmla="*/ 0 h 2579743"/>
              <a:gd name="connsiteX2" fmla="*/ 1842061 w 1842061"/>
              <a:gd name="connsiteY2" fmla="*/ 2186386 h 2579743"/>
              <a:gd name="connsiteX3" fmla="*/ 0 w 1842061"/>
              <a:gd name="connsiteY3" fmla="*/ 2579743 h 2579743"/>
              <a:gd name="connsiteX0" fmla="*/ 0 w 1878382"/>
              <a:gd name="connsiteY0" fmla="*/ 2607973 h 2607973"/>
              <a:gd name="connsiteX1" fmla="*/ 1224878 w 1878382"/>
              <a:gd name="connsiteY1" fmla="*/ 0 h 2607973"/>
              <a:gd name="connsiteX2" fmla="*/ 1878382 w 1878382"/>
              <a:gd name="connsiteY2" fmla="*/ 2186386 h 2607973"/>
              <a:gd name="connsiteX3" fmla="*/ 0 w 1878382"/>
              <a:gd name="connsiteY3" fmla="*/ 2607973 h 2607973"/>
              <a:gd name="connsiteX0" fmla="*/ 0 w 1878382"/>
              <a:gd name="connsiteY0" fmla="*/ 2622743 h 2622743"/>
              <a:gd name="connsiteX1" fmla="*/ 1196346 w 1878382"/>
              <a:gd name="connsiteY1" fmla="*/ 0 h 2622743"/>
              <a:gd name="connsiteX2" fmla="*/ 1878382 w 1878382"/>
              <a:gd name="connsiteY2" fmla="*/ 2201156 h 2622743"/>
              <a:gd name="connsiteX3" fmla="*/ 0 w 1878382"/>
              <a:gd name="connsiteY3" fmla="*/ 2622743 h 2622743"/>
              <a:gd name="connsiteX0" fmla="*/ 0 w 1878382"/>
              <a:gd name="connsiteY0" fmla="*/ 2687192 h 2687192"/>
              <a:gd name="connsiteX1" fmla="*/ 1211619 w 1878382"/>
              <a:gd name="connsiteY1" fmla="*/ 0 h 2687192"/>
              <a:gd name="connsiteX2" fmla="*/ 1878382 w 1878382"/>
              <a:gd name="connsiteY2" fmla="*/ 2265605 h 2687192"/>
              <a:gd name="connsiteX3" fmla="*/ 0 w 1878382"/>
              <a:gd name="connsiteY3" fmla="*/ 2687192 h 2687192"/>
              <a:gd name="connsiteX0" fmla="*/ 0 w 1754535"/>
              <a:gd name="connsiteY0" fmla="*/ 2687192 h 2687192"/>
              <a:gd name="connsiteX1" fmla="*/ 1211619 w 1754535"/>
              <a:gd name="connsiteY1" fmla="*/ 0 h 2687192"/>
              <a:gd name="connsiteX2" fmla="*/ 1754535 w 1754535"/>
              <a:gd name="connsiteY2" fmla="*/ 2130947 h 2687192"/>
              <a:gd name="connsiteX3" fmla="*/ 0 w 1754535"/>
              <a:gd name="connsiteY3" fmla="*/ 2687192 h 2687192"/>
              <a:gd name="connsiteX0" fmla="*/ 0 w 1889056"/>
              <a:gd name="connsiteY0" fmla="*/ 2687192 h 2687192"/>
              <a:gd name="connsiteX1" fmla="*/ 1211619 w 1889056"/>
              <a:gd name="connsiteY1" fmla="*/ 0 h 2687192"/>
              <a:gd name="connsiteX2" fmla="*/ 1889056 w 1889056"/>
              <a:gd name="connsiteY2" fmla="*/ 2272939 h 2687192"/>
              <a:gd name="connsiteX3" fmla="*/ 0 w 1889056"/>
              <a:gd name="connsiteY3" fmla="*/ 2687192 h 2687192"/>
              <a:gd name="connsiteX0" fmla="*/ 0 w 1708360"/>
              <a:gd name="connsiteY0" fmla="*/ 2610693 h 2610693"/>
              <a:gd name="connsiteX1" fmla="*/ 1030923 w 1708360"/>
              <a:gd name="connsiteY1" fmla="*/ 0 h 2610693"/>
              <a:gd name="connsiteX2" fmla="*/ 1708360 w 1708360"/>
              <a:gd name="connsiteY2" fmla="*/ 2272939 h 2610693"/>
              <a:gd name="connsiteX3" fmla="*/ 0 w 1708360"/>
              <a:gd name="connsiteY3" fmla="*/ 2610693 h 2610693"/>
              <a:gd name="connsiteX0" fmla="*/ 0 w 1903422"/>
              <a:gd name="connsiteY0" fmla="*/ 2686991 h 2686991"/>
              <a:gd name="connsiteX1" fmla="*/ 1225985 w 1903422"/>
              <a:gd name="connsiteY1" fmla="*/ 0 h 2686991"/>
              <a:gd name="connsiteX2" fmla="*/ 1903422 w 1903422"/>
              <a:gd name="connsiteY2" fmla="*/ 2272939 h 2686991"/>
              <a:gd name="connsiteX3" fmla="*/ 0 w 1903422"/>
              <a:gd name="connsiteY3" fmla="*/ 2686991 h 2686991"/>
              <a:gd name="connsiteX0" fmla="*/ 0 w 1878129"/>
              <a:gd name="connsiteY0" fmla="*/ 2676568 h 2676568"/>
              <a:gd name="connsiteX1" fmla="*/ 1200692 w 1878129"/>
              <a:gd name="connsiteY1" fmla="*/ 0 h 2676568"/>
              <a:gd name="connsiteX2" fmla="*/ 1878129 w 1878129"/>
              <a:gd name="connsiteY2" fmla="*/ 2272939 h 2676568"/>
              <a:gd name="connsiteX3" fmla="*/ 0 w 1878129"/>
              <a:gd name="connsiteY3" fmla="*/ 2676568 h 2676568"/>
              <a:gd name="connsiteX0" fmla="*/ 0 w 1886982"/>
              <a:gd name="connsiteY0" fmla="*/ 2667463 h 2667463"/>
              <a:gd name="connsiteX1" fmla="*/ 1209545 w 1886982"/>
              <a:gd name="connsiteY1" fmla="*/ 0 h 2667463"/>
              <a:gd name="connsiteX2" fmla="*/ 1886982 w 1886982"/>
              <a:gd name="connsiteY2" fmla="*/ 2272939 h 2667463"/>
              <a:gd name="connsiteX3" fmla="*/ 0 w 1886982"/>
              <a:gd name="connsiteY3" fmla="*/ 2667463 h 2667463"/>
              <a:gd name="connsiteX0" fmla="*/ 0 w 1881670"/>
              <a:gd name="connsiteY0" fmla="*/ 2672926 h 2672926"/>
              <a:gd name="connsiteX1" fmla="*/ 1204233 w 1881670"/>
              <a:gd name="connsiteY1" fmla="*/ 0 h 2672926"/>
              <a:gd name="connsiteX2" fmla="*/ 1881670 w 1881670"/>
              <a:gd name="connsiteY2" fmla="*/ 2272939 h 2672926"/>
              <a:gd name="connsiteX3" fmla="*/ 0 w 1881670"/>
              <a:gd name="connsiteY3" fmla="*/ 2672926 h 2672926"/>
              <a:gd name="connsiteX0" fmla="*/ 0 w 1877573"/>
              <a:gd name="connsiteY0" fmla="*/ 2672926 h 2672926"/>
              <a:gd name="connsiteX1" fmla="*/ 1204233 w 1877573"/>
              <a:gd name="connsiteY1" fmla="*/ 0 h 2672926"/>
              <a:gd name="connsiteX2" fmla="*/ 1877573 w 1877573"/>
              <a:gd name="connsiteY2" fmla="*/ 2276923 h 2672926"/>
              <a:gd name="connsiteX3" fmla="*/ 0 w 1877573"/>
              <a:gd name="connsiteY3" fmla="*/ 2672926 h 2672926"/>
              <a:gd name="connsiteX0" fmla="*/ 0 w 1826730"/>
              <a:gd name="connsiteY0" fmla="*/ 2672926 h 2672926"/>
              <a:gd name="connsiteX1" fmla="*/ 1204233 w 1826730"/>
              <a:gd name="connsiteY1" fmla="*/ 0 h 2672926"/>
              <a:gd name="connsiteX2" fmla="*/ 1826730 w 1826730"/>
              <a:gd name="connsiteY2" fmla="*/ 2251961 h 2672926"/>
              <a:gd name="connsiteX3" fmla="*/ 0 w 1826730"/>
              <a:gd name="connsiteY3" fmla="*/ 2672926 h 2672926"/>
              <a:gd name="connsiteX0" fmla="*/ 0 w 1880304"/>
              <a:gd name="connsiteY0" fmla="*/ 2672926 h 2672926"/>
              <a:gd name="connsiteX1" fmla="*/ 1204233 w 1880304"/>
              <a:gd name="connsiteY1" fmla="*/ 0 h 2672926"/>
              <a:gd name="connsiteX2" fmla="*/ 1880304 w 1880304"/>
              <a:gd name="connsiteY2" fmla="*/ 2274267 h 2672926"/>
              <a:gd name="connsiteX3" fmla="*/ 0 w 1880304"/>
              <a:gd name="connsiteY3" fmla="*/ 2672926 h 2672926"/>
              <a:gd name="connsiteX0" fmla="*/ 0 w 1852038"/>
              <a:gd name="connsiteY0" fmla="*/ 2672926 h 2672926"/>
              <a:gd name="connsiteX1" fmla="*/ 1204233 w 1852038"/>
              <a:gd name="connsiteY1" fmla="*/ 0 h 2672926"/>
              <a:gd name="connsiteX2" fmla="*/ 1852038 w 1852038"/>
              <a:gd name="connsiteY2" fmla="*/ 2272523 h 2672926"/>
              <a:gd name="connsiteX3" fmla="*/ 0 w 1852038"/>
              <a:gd name="connsiteY3" fmla="*/ 2672926 h 267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2038" h="2672926">
                <a:moveTo>
                  <a:pt x="0" y="2672926"/>
                </a:moveTo>
                <a:lnTo>
                  <a:pt x="1204233" y="0"/>
                </a:lnTo>
                <a:lnTo>
                  <a:pt x="1852038" y="2272523"/>
                </a:lnTo>
                <a:lnTo>
                  <a:pt x="0" y="2672926"/>
                </a:lnTo>
                <a:close/>
              </a:path>
            </a:pathLst>
          </a:custGeom>
          <a:pattFill prst="lgGrid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60FCA8A-4B66-42BF-BE55-FFBEE40B74E0}"/>
              </a:ext>
            </a:extLst>
          </p:cNvPr>
          <p:cNvCxnSpPr/>
          <p:nvPr/>
        </p:nvCxnSpPr>
        <p:spPr>
          <a:xfrm>
            <a:off x="7021319" y="5128853"/>
            <a:ext cx="45469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0623212-920E-4DB7-B313-43E8C313BB90}"/>
              </a:ext>
            </a:extLst>
          </p:cNvPr>
          <p:cNvCxnSpPr/>
          <p:nvPr/>
        </p:nvCxnSpPr>
        <p:spPr>
          <a:xfrm flipV="1">
            <a:off x="7242875" y="1911248"/>
            <a:ext cx="0" cy="3451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7A4BD8-6240-4704-BD6C-F6AF3D32B2C1}"/>
                  </a:ext>
                </a:extLst>
              </p:cNvPr>
              <p:cNvSpPr txBox="1"/>
              <p:nvPr/>
            </p:nvSpPr>
            <p:spPr>
              <a:xfrm>
                <a:off x="6879116" y="5128853"/>
                <a:ext cx="363759" cy="3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7A4BD8-6240-4704-BD6C-F6AF3D32B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116" y="5128853"/>
                <a:ext cx="363759" cy="314225"/>
              </a:xfrm>
              <a:prstGeom prst="rect">
                <a:avLst/>
              </a:prstGeom>
              <a:blipFill>
                <a:blip r:embed="rId2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41256F-C8A5-487F-8CAB-8F26066B3AD9}"/>
                  </a:ext>
                </a:extLst>
              </p:cNvPr>
              <p:cNvSpPr txBox="1"/>
              <p:nvPr/>
            </p:nvSpPr>
            <p:spPr>
              <a:xfrm>
                <a:off x="11386383" y="5128853"/>
                <a:ext cx="337629" cy="3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41256F-C8A5-487F-8CAB-8F26066B3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383" y="5128853"/>
                <a:ext cx="337629" cy="314225"/>
              </a:xfrm>
              <a:prstGeom prst="rect">
                <a:avLst/>
              </a:prstGeom>
              <a:blipFill>
                <a:blip r:embed="rId3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CD7454-37C0-4A07-BEB9-AC7761C3A520}"/>
                  </a:ext>
                </a:extLst>
              </p:cNvPr>
              <p:cNvSpPr txBox="1"/>
              <p:nvPr/>
            </p:nvSpPr>
            <p:spPr>
              <a:xfrm>
                <a:off x="6890272" y="1911248"/>
                <a:ext cx="337629" cy="3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CD7454-37C0-4A07-BEB9-AC7761C3A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272" y="1911248"/>
                <a:ext cx="337629" cy="314225"/>
              </a:xfrm>
              <a:prstGeom prst="rect">
                <a:avLst/>
              </a:prstGeom>
              <a:blipFill>
                <a:blip r:embed="rId4"/>
                <a:stretch>
                  <a:fillRect b="-29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9C5C218-E286-46A8-AC62-1EDE144E2B44}"/>
              </a:ext>
            </a:extLst>
          </p:cNvPr>
          <p:cNvCxnSpPr/>
          <p:nvPr/>
        </p:nvCxnSpPr>
        <p:spPr>
          <a:xfrm flipV="1">
            <a:off x="7242875" y="4239479"/>
            <a:ext cx="2311237" cy="88937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EA84588-0E94-4C73-B6BA-7F234378D8CC}"/>
              </a:ext>
            </a:extLst>
          </p:cNvPr>
          <p:cNvCxnSpPr/>
          <p:nvPr/>
        </p:nvCxnSpPr>
        <p:spPr>
          <a:xfrm flipV="1">
            <a:off x="7257850" y="3378430"/>
            <a:ext cx="901160" cy="175042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2EDC1C-6077-4AA2-B6D9-164742B57E02}"/>
                  </a:ext>
                </a:extLst>
              </p:cNvPr>
              <p:cNvSpPr txBox="1"/>
              <p:nvPr/>
            </p:nvSpPr>
            <p:spPr>
              <a:xfrm>
                <a:off x="9541788" y="4195577"/>
                <a:ext cx="812948" cy="3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2EDC1C-6077-4AA2-B6D9-164742B57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788" y="4195577"/>
                <a:ext cx="812948" cy="314225"/>
              </a:xfrm>
              <a:prstGeom prst="rect">
                <a:avLst/>
              </a:prstGeom>
              <a:blipFill>
                <a:blip r:embed="rId5"/>
                <a:stretch>
                  <a:fillRect r="-8209" b="-36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DAEFD8C-5906-4CD4-B223-5CC5EC92B7E5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8155728" y="2489057"/>
            <a:ext cx="2311869" cy="91281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185AE56-8812-4272-8785-7F17CBAAA99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9522916" y="2481145"/>
            <a:ext cx="954804" cy="178442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52968B-93A2-4749-A8FD-9E238BB05ADE}"/>
                  </a:ext>
                </a:extLst>
              </p:cNvPr>
              <p:cNvSpPr txBox="1"/>
              <p:nvPr/>
            </p:nvSpPr>
            <p:spPr>
              <a:xfrm>
                <a:off x="7589771" y="3024165"/>
                <a:ext cx="823041" cy="3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52968B-93A2-4749-A8FD-9E238BB05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771" y="3024165"/>
                <a:ext cx="823041" cy="314225"/>
              </a:xfrm>
              <a:prstGeom prst="rect">
                <a:avLst/>
              </a:prstGeom>
              <a:blipFill>
                <a:blip r:embed="rId6"/>
                <a:stretch>
                  <a:fillRect r="-8889" b="-36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501B7DE-43ED-4DD1-AD31-AEDBC97D274F}"/>
              </a:ext>
            </a:extLst>
          </p:cNvPr>
          <p:cNvCxnSpPr>
            <a:cxnSpLocks/>
          </p:cNvCxnSpPr>
          <p:nvPr/>
        </p:nvCxnSpPr>
        <p:spPr>
          <a:xfrm flipH="1">
            <a:off x="7257850" y="3378430"/>
            <a:ext cx="2292042" cy="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BEABCDE-71D2-4C88-BBD0-E1153D96F21B}"/>
              </a:ext>
            </a:extLst>
          </p:cNvPr>
          <p:cNvCxnSpPr>
            <a:cxnSpLocks/>
          </p:cNvCxnSpPr>
          <p:nvPr/>
        </p:nvCxnSpPr>
        <p:spPr>
          <a:xfrm>
            <a:off x="9549892" y="3378430"/>
            <a:ext cx="0" cy="1750422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68203D-D6F5-41AD-8DA0-138047158B08}"/>
                  </a:ext>
                </a:extLst>
              </p:cNvPr>
              <p:cNvSpPr txBox="1"/>
              <p:nvPr/>
            </p:nvSpPr>
            <p:spPr>
              <a:xfrm>
                <a:off x="9135314" y="3066591"/>
                <a:ext cx="835315" cy="3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68203D-D6F5-41AD-8DA0-138047158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314" y="3066591"/>
                <a:ext cx="835315" cy="314225"/>
              </a:xfrm>
              <a:prstGeom prst="rect">
                <a:avLst/>
              </a:prstGeom>
              <a:blipFill>
                <a:blip r:embed="rId7"/>
                <a:stretch>
                  <a:fillRect l="-1460" r="-9489" b="-36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BA9DCE-368B-427D-9990-C8E300EFECF5}"/>
                  </a:ext>
                </a:extLst>
              </p:cNvPr>
              <p:cNvSpPr txBox="1"/>
              <p:nvPr/>
            </p:nvSpPr>
            <p:spPr>
              <a:xfrm>
                <a:off x="10213189" y="2185716"/>
                <a:ext cx="1499389" cy="3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BA9DCE-368B-427D-9990-C8E300EFE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189" y="2185716"/>
                <a:ext cx="1499389" cy="314225"/>
              </a:xfrm>
              <a:prstGeom prst="rect">
                <a:avLst/>
              </a:prstGeom>
              <a:blipFill>
                <a:blip r:embed="rId8"/>
                <a:stretch>
                  <a:fillRect r="-12195" b="-37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A914C3-E569-4B94-8C27-51FDD94356AC}"/>
                  </a:ext>
                </a:extLst>
              </p:cNvPr>
              <p:cNvSpPr txBox="1"/>
              <p:nvPr/>
            </p:nvSpPr>
            <p:spPr>
              <a:xfrm>
                <a:off x="6460581" y="3195385"/>
                <a:ext cx="823041" cy="3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A914C3-E569-4B94-8C27-51FDD9435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581" y="3195385"/>
                <a:ext cx="823041" cy="314225"/>
              </a:xfrm>
              <a:prstGeom prst="rect">
                <a:avLst/>
              </a:prstGeom>
              <a:blipFill>
                <a:blip r:embed="rId9"/>
                <a:stretch>
                  <a:fillRect r="-8148" b="-36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38182D-E482-489A-9AD8-A88CDCD0885A}"/>
                  </a:ext>
                </a:extLst>
              </p:cNvPr>
              <p:cNvSpPr txBox="1"/>
              <p:nvPr/>
            </p:nvSpPr>
            <p:spPr>
              <a:xfrm>
                <a:off x="9139976" y="5126794"/>
                <a:ext cx="818186" cy="3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38182D-E482-489A-9AD8-A88CDCD08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976" y="5126794"/>
                <a:ext cx="818186" cy="314225"/>
              </a:xfrm>
              <a:prstGeom prst="rect">
                <a:avLst/>
              </a:prstGeom>
              <a:blipFill>
                <a:blip r:embed="rId10"/>
                <a:stretch>
                  <a:fillRect r="-8148" b="-36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57807BA-90A9-4521-9903-DC1785871527}"/>
              </a:ext>
            </a:extLst>
          </p:cNvPr>
          <p:cNvCxnSpPr>
            <a:cxnSpLocks/>
          </p:cNvCxnSpPr>
          <p:nvPr/>
        </p:nvCxnSpPr>
        <p:spPr>
          <a:xfrm>
            <a:off x="7242875" y="3378430"/>
            <a:ext cx="0" cy="1750422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4A4E8E-7B55-4206-81C8-59E9BB547A70}"/>
              </a:ext>
            </a:extLst>
          </p:cNvPr>
          <p:cNvCxnSpPr>
            <a:cxnSpLocks/>
          </p:cNvCxnSpPr>
          <p:nvPr/>
        </p:nvCxnSpPr>
        <p:spPr>
          <a:xfrm flipH="1">
            <a:off x="7257850" y="5120940"/>
            <a:ext cx="2292042" cy="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7C45E41-7EA0-47CE-8820-F853ACE4606C}"/>
              </a:ext>
            </a:extLst>
          </p:cNvPr>
          <p:cNvSpPr/>
          <p:nvPr/>
        </p:nvSpPr>
        <p:spPr>
          <a:xfrm>
            <a:off x="1204673" y="4035118"/>
            <a:ext cx="1077306" cy="984715"/>
          </a:xfrm>
          <a:prstGeom prst="rect">
            <a:avLst/>
          </a:prstGeom>
          <a:pattFill prst="pct25">
            <a:fgClr>
              <a:srgbClr val="92D050"/>
            </a:fgClr>
            <a:bgClr>
              <a:schemeClr val="bg1"/>
            </a:bgClr>
          </a:patt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058791E-BFAA-4477-8DC9-034F44B38253}"/>
              </a:ext>
            </a:extLst>
          </p:cNvPr>
          <p:cNvCxnSpPr/>
          <p:nvPr/>
        </p:nvCxnSpPr>
        <p:spPr>
          <a:xfrm>
            <a:off x="974933" y="5034194"/>
            <a:ext cx="44966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F8E9AAE-4BDD-4903-848D-F2C53A1FD77E}"/>
              </a:ext>
            </a:extLst>
          </p:cNvPr>
          <p:cNvCxnSpPr/>
          <p:nvPr/>
        </p:nvCxnSpPr>
        <p:spPr>
          <a:xfrm flipV="1">
            <a:off x="1194037" y="1852193"/>
            <a:ext cx="0" cy="3413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AAD902-56E2-4406-BBEC-3D2A5F910C53}"/>
                  </a:ext>
                </a:extLst>
              </p:cNvPr>
              <p:cNvSpPr txBox="1"/>
              <p:nvPr/>
            </p:nvSpPr>
            <p:spPr>
              <a:xfrm>
                <a:off x="834303" y="5034194"/>
                <a:ext cx="359734" cy="31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AAD902-56E2-4406-BBEC-3D2A5F910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03" y="5034194"/>
                <a:ext cx="359734" cy="310748"/>
              </a:xfrm>
              <a:prstGeom prst="rect">
                <a:avLst/>
              </a:prstGeom>
              <a:blipFill>
                <a:blip r:embed="rId11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571C35E-DC07-423D-AA76-DCC8E3539DF7}"/>
                  </a:ext>
                </a:extLst>
              </p:cNvPr>
              <p:cNvSpPr txBox="1"/>
              <p:nvPr/>
            </p:nvSpPr>
            <p:spPr>
              <a:xfrm>
                <a:off x="5291695" y="5034194"/>
                <a:ext cx="333893" cy="31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571C35E-DC07-423D-AA76-DCC8E3539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695" y="5034194"/>
                <a:ext cx="333893" cy="310748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68258F-E15E-46BE-AE82-08BF07D3D9C8}"/>
                  </a:ext>
                </a:extLst>
              </p:cNvPr>
              <p:cNvSpPr txBox="1"/>
              <p:nvPr/>
            </p:nvSpPr>
            <p:spPr>
              <a:xfrm>
                <a:off x="845335" y="1852193"/>
                <a:ext cx="333893" cy="31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68258F-E15E-46BE-AE82-08BF07D3D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35" y="1852193"/>
                <a:ext cx="333893" cy="310748"/>
              </a:xfrm>
              <a:prstGeom prst="rect">
                <a:avLst/>
              </a:prstGeom>
              <a:blipFill>
                <a:blip r:embed="rId13"/>
                <a:stretch>
                  <a:fillRect b="-29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8AF53EB-CB36-4BFC-BA22-26BC08AFEEAF}"/>
                  </a:ext>
                </a:extLst>
              </p:cNvPr>
              <p:cNvSpPr txBox="1"/>
              <p:nvPr/>
            </p:nvSpPr>
            <p:spPr>
              <a:xfrm>
                <a:off x="467989" y="3857918"/>
                <a:ext cx="674637" cy="31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(0, 1)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8AF53EB-CB36-4BFC-BA22-26BC08AFE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9" y="3857918"/>
                <a:ext cx="674637" cy="310748"/>
              </a:xfrm>
              <a:prstGeom prst="rect">
                <a:avLst/>
              </a:prstGeom>
              <a:blipFill>
                <a:blip r:embed="rId14"/>
                <a:stretch>
                  <a:fillRect l="-2727" r="-10000" b="-37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AD1C90F-ECE1-4A4A-B95D-A6AC5E5934CF}"/>
                  </a:ext>
                </a:extLst>
              </p:cNvPr>
              <p:cNvSpPr txBox="1"/>
              <p:nvPr/>
            </p:nvSpPr>
            <p:spPr>
              <a:xfrm>
                <a:off x="1869642" y="5094510"/>
                <a:ext cx="674637" cy="31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(1, 0)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AD1C90F-ECE1-4A4A-B95D-A6AC5E593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642" y="5094510"/>
                <a:ext cx="674637" cy="310748"/>
              </a:xfrm>
              <a:prstGeom prst="rect">
                <a:avLst/>
              </a:prstGeom>
              <a:blipFill>
                <a:blip r:embed="rId15"/>
                <a:stretch>
                  <a:fillRect l="-2727" r="-10000" b="-37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69B2643-26C8-44CE-BB28-8FEDBAC29BF5}"/>
              </a:ext>
            </a:extLst>
          </p:cNvPr>
          <p:cNvCxnSpPr>
            <a:cxnSpLocks/>
          </p:cNvCxnSpPr>
          <p:nvPr/>
        </p:nvCxnSpPr>
        <p:spPr>
          <a:xfrm flipV="1">
            <a:off x="1180005" y="5030119"/>
            <a:ext cx="1101974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B6CD31F-B140-4151-AB82-EABAE3325A4F}"/>
              </a:ext>
            </a:extLst>
          </p:cNvPr>
          <p:cNvCxnSpPr>
            <a:cxnSpLocks/>
          </p:cNvCxnSpPr>
          <p:nvPr/>
        </p:nvCxnSpPr>
        <p:spPr>
          <a:xfrm flipV="1">
            <a:off x="1194814" y="4035118"/>
            <a:ext cx="3222" cy="99500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EF1D828B-A686-4E4C-87F1-A78539261D77}"/>
              </a:ext>
            </a:extLst>
          </p:cNvPr>
          <p:cNvSpPr/>
          <p:nvPr/>
        </p:nvSpPr>
        <p:spPr>
          <a:xfrm>
            <a:off x="4704161" y="3159556"/>
            <a:ext cx="150680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BB65EAA-7B96-4186-AFF6-70F53C7BFB74}"/>
                  </a:ext>
                </a:extLst>
              </p:cNvPr>
              <p:cNvSpPr txBox="1"/>
              <p:nvPr/>
            </p:nvSpPr>
            <p:spPr>
              <a:xfrm>
                <a:off x="4901864" y="2229759"/>
                <a:ext cx="1111394" cy="836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선형변환</a:t>
                </a:r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BB65EAA-7B96-4186-AFF6-70F53C7BF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864" y="2229759"/>
                <a:ext cx="1111394" cy="836832"/>
              </a:xfrm>
              <a:prstGeom prst="rect">
                <a:avLst/>
              </a:prstGeom>
              <a:blipFill>
                <a:blip r:embed="rId16"/>
                <a:stretch>
                  <a:fillRect l="-4396" t="-4380" r="-49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1305F08-09BD-42DE-8EF2-CBEBF4DBA7CA}"/>
                  </a:ext>
                </a:extLst>
              </p:cNvPr>
              <p:cNvSpPr txBox="1"/>
              <p:nvPr/>
            </p:nvSpPr>
            <p:spPr>
              <a:xfrm>
                <a:off x="8259814" y="1619249"/>
                <a:ext cx="3079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평행사변형의 넓이</a:t>
                </a:r>
                <a:r>
                  <a:rPr lang="en-US" altLang="ko-KR" b="1" dirty="0"/>
                  <a:t>: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𝒂𝒅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𝒃𝒄</m:t>
                    </m:r>
                  </m:oMath>
                </a14:m>
                <a:endParaRPr lang="ko-KR" altLang="en-US" b="1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1305F08-09BD-42DE-8EF2-CBEBF4DBA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814" y="1619249"/>
                <a:ext cx="3079689" cy="369332"/>
              </a:xfrm>
              <a:prstGeom prst="rect">
                <a:avLst/>
              </a:prstGeom>
              <a:blipFill>
                <a:blip r:embed="rId17"/>
                <a:stretch>
                  <a:fillRect l="-178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C0938A5-4ED1-45C5-B1DE-C7874C61769B}"/>
              </a:ext>
            </a:extLst>
          </p:cNvPr>
          <p:cNvCxnSpPr>
            <a:stCxn id="64" idx="2"/>
          </p:cNvCxnSpPr>
          <p:nvPr/>
        </p:nvCxnSpPr>
        <p:spPr>
          <a:xfrm flipH="1">
            <a:off x="9562252" y="1988581"/>
            <a:ext cx="237407" cy="85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59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99</Words>
  <Application>Microsoft Office PowerPoint</Application>
  <PresentationFormat>와이드스크린</PresentationFormat>
  <Paragraphs>34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5</cp:revision>
  <dcterms:created xsi:type="dcterms:W3CDTF">2020-07-25T05:12:19Z</dcterms:created>
  <dcterms:modified xsi:type="dcterms:W3CDTF">2020-07-25T08:22:29Z</dcterms:modified>
</cp:coreProperties>
</file>