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6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9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/>
                  <a:t>2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행렬을 통한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선형변</a:t>
                </a:r>
                <a:r>
                  <a:rPr lang="ko-KR" altLang="en-US" dirty="0"/>
                  <a:t>환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blipFill rotWithShape="1">
                <a:blip r:embed="rId4"/>
                <a:stretch>
                  <a:fillRect l="-3390" r="-2119" b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132</Words>
  <Application>Microsoft Office PowerPoint</Application>
  <PresentationFormat>화면 슬라이드 쇼(4:3)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19</cp:revision>
  <dcterms:created xsi:type="dcterms:W3CDTF">2006-10-05T04:04:58Z</dcterms:created>
  <dcterms:modified xsi:type="dcterms:W3CDTF">2021-06-20T23:54:35Z</dcterms:modified>
</cp:coreProperties>
</file>