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6A1B-E8BD-4CAF-B16D-704FB0FFCC7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A25-23EA-474B-AEF9-C5B218AA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2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6A1B-E8BD-4CAF-B16D-704FB0FFCC7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A25-23EA-474B-AEF9-C5B218AA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7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6A1B-E8BD-4CAF-B16D-704FB0FFCC7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A25-23EA-474B-AEF9-C5B218AA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9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6A1B-E8BD-4CAF-B16D-704FB0FFCC7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A25-23EA-474B-AEF9-C5B218AA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5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6A1B-E8BD-4CAF-B16D-704FB0FFCC7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A25-23EA-474B-AEF9-C5B218AA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0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6A1B-E8BD-4CAF-B16D-704FB0FFCC7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A25-23EA-474B-AEF9-C5B218AA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9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6A1B-E8BD-4CAF-B16D-704FB0FFCC7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A25-23EA-474B-AEF9-C5B218AA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3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6A1B-E8BD-4CAF-B16D-704FB0FFCC7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A25-23EA-474B-AEF9-C5B218AA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1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6A1B-E8BD-4CAF-B16D-704FB0FFCC7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A25-23EA-474B-AEF9-C5B218AA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6A1B-E8BD-4CAF-B16D-704FB0FFCC7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A25-23EA-474B-AEF9-C5B218AA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0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6A1B-E8BD-4CAF-B16D-704FB0FFCC7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1A25-23EA-474B-AEF9-C5B218AA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1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36A1B-E8BD-4CAF-B16D-704FB0FFCC70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1A25-23EA-474B-AEF9-C5B218AA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56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07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9061E5-AF31-4AB3-9D08-709568632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51599"/>
            <a:ext cx="8928992" cy="27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0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F56619-AAA3-4EF7-B40B-DAEAA3EA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4" y="2060848"/>
            <a:ext cx="886903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6DBD0D1-B9B0-4F08-8174-1ACB9B1A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4" y="2060848"/>
            <a:ext cx="886903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DongHoon</cp:lastModifiedBy>
  <cp:revision>4</cp:revision>
  <dcterms:created xsi:type="dcterms:W3CDTF">2021-04-30T00:47:32Z</dcterms:created>
  <dcterms:modified xsi:type="dcterms:W3CDTF">2021-05-04T01:13:32Z</dcterms:modified>
</cp:coreProperties>
</file>