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31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62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50791" y="766763"/>
            <a:ext cx="5442419" cy="5324475"/>
            <a:chOff x="1909763" y="766763"/>
            <a:chExt cx="5442419" cy="53244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7941">
              <a:off x="1909763" y="766763"/>
              <a:ext cx="5324475" cy="532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00192" y="4365104"/>
                  <a:ext cx="530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192" y="4365104"/>
                  <a:ext cx="53065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041342" y="980728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1342" y="980728"/>
                  <a:ext cx="53598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156176" y="2924944"/>
                  <a:ext cx="491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176" y="2924944"/>
                  <a:ext cx="4912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627784" y="1052736"/>
                  <a:ext cx="4965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784" y="1052736"/>
                  <a:ext cx="49654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427984" y="2420888"/>
                  <a:ext cx="2924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2420888"/>
                  <a:ext cx="292419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6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2020-12-09T01:14:20Z</dcterms:modified>
</cp:coreProperties>
</file>