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5545E-912D-44D8-B147-AB7F582D5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0B1184-FA33-4E0C-849C-4F24C8446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0C8348-DE70-4880-AC29-C3DBA2D4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CBE5A-35BF-4C07-ABDB-67057D68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F70D7A-035F-4739-A662-9C9234C6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04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E6B74-66CF-4051-8E8B-249AF335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AE20CE-CB5E-4127-B2AE-CCFBCA4EF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38B2AF-7BF1-4244-B24B-5389AF7B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DC6151-DB42-4266-A154-51D03FE6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AD8D5F-6ECB-4D0C-ADD2-EAF1C63B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51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44B4A5-2120-4ABA-BA21-EC7A7E44F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B872FE-00DC-439E-9374-EB46357E8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9DD9C-9C7D-46F6-A9DC-2FEEACB6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2FC3A-4A35-4840-918C-7D41AE2B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77A92F-677A-4241-9914-AC0D33DB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66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9134B-C9F0-49EF-9E8B-4803D8F7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C63673-0686-4F06-AB9B-36FB17C7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5655B-0F70-41C4-BC46-3508D793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A7369-E2FB-4904-A101-9D735D72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B1FB2A-BDB7-4D1E-962D-4FE57D68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76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04225-323F-412D-9F55-9DD1D373F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6E57A1-DCB5-4929-96ED-A206A5C2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EE47A7-7428-41B8-BAF9-0B4B2B5C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96430-7611-45AF-9FA0-28457229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81F8E-7906-4015-B735-B1CD52D6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76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83C52-0C0C-4FE9-BA0F-92670724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3D284-36A6-4CC7-A0F6-788DA02CB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254E57-664F-4FE0-82D6-7C06BAD68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C58A60-1821-42F3-83F2-11F1736B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C7C978-7ADE-4ACF-8C89-AE04EAA0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01098D-54BE-4721-A7B1-1C7734E8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93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201FA-B26E-445C-AB60-F04B09A4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E1383D-4D8C-405B-B2FA-332F598C7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B87F11-A754-40BA-A9F3-775A77862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23FA67-98C0-46B4-B02F-0D7553015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EBCC36-D7B2-4467-94A5-FF07AAFD7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2EF6B3-6AF9-4AF5-A3E7-E2DD0904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EF2B2E-33BD-4EC0-BF0F-BFA8A72D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BD0FF1-D57A-42A4-9331-876B727E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99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CF703-7621-4480-81F6-EDC69298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93548D-F8F1-4F66-87E0-4D4A5562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83B164-3C34-420A-9ABD-192DF7A5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E718D3-2CB5-4287-AF19-15E65959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37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900C31-3549-4542-A7D7-13BD3DD45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B01ED2-6FA4-4FAF-8C1C-DDD40113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AEC3B-8767-49A0-A1B9-73BF2A50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8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AF5CC-260A-4DD6-A375-10587928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53B95B-D4A1-4335-8A3D-7674108AB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1DD459-6C1E-4C99-99EC-71B326446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61BBD5-67E7-4E75-A06B-9C4B5913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4FA937-D488-4C97-97CA-CE3AFF7A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671D02-5722-4EC7-8A29-BBDB9E57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00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9AD6B-7167-41A1-BD16-2FDAA6CD8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986994-E2FD-47F4-8E7C-637C2D860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5F79AC-AE50-45F2-BAD8-CFFBF5B3C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14C8A2-6CA1-4CFE-A8BF-CFD6CFFF2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CCD46-9D4D-4A04-80A3-A1FFD1534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0A737-D7E5-4830-832C-0CB6EEF8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43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40E416-486E-4B05-B98A-208767AC2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277D58-66E5-44D8-A453-D92605E1F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F79A1-DEAC-4281-8784-1A684B2FC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E96B7-C5EF-47FB-B7A9-290DDD9B2387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C01316-BD43-446C-8A0F-FFA051E67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28F15-82E6-499A-A283-689A3C031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17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4F67380-3402-4A7F-B891-5DC7650C8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249" y="1801500"/>
            <a:ext cx="4357501" cy="32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5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93A2242-38FC-42ED-9E16-0F44F6E9F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249" y="1801500"/>
            <a:ext cx="4357501" cy="32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6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여동훈</dc:creator>
  <cp:lastModifiedBy>여동훈</cp:lastModifiedBy>
  <cp:revision>1</cp:revision>
  <dcterms:created xsi:type="dcterms:W3CDTF">2020-02-15T01:32:46Z</dcterms:created>
  <dcterms:modified xsi:type="dcterms:W3CDTF">2020-02-15T01:33:04Z</dcterms:modified>
</cp:coreProperties>
</file>