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8751" y="620688"/>
            <a:ext cx="7366498" cy="6104300"/>
            <a:chOff x="611560" y="174968"/>
            <a:chExt cx="7920880" cy="6563692"/>
          </a:xfrm>
        </p:grpSpPr>
        <p:grpSp>
          <p:nvGrpSpPr>
            <p:cNvPr id="6" name="그룹 5"/>
            <p:cNvGrpSpPr/>
            <p:nvPr/>
          </p:nvGrpSpPr>
          <p:grpSpPr>
            <a:xfrm>
              <a:off x="611560" y="174968"/>
              <a:ext cx="7920880" cy="6563692"/>
              <a:chOff x="-1138238" y="-2477071"/>
              <a:chExt cx="11420476" cy="9463659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461486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2250885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11309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2477071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화살표 연결선 3"/>
            <p:cNvCxnSpPr/>
            <p:nvPr/>
          </p:nvCxnSpPr>
          <p:spPr>
            <a:xfrm>
              <a:off x="5142203" y="6233467"/>
              <a:ext cx="26379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31393" y="260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시간 신호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2775" y="2606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주파수 스펙트럼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0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2022-01-20T00:33:27Z</dcterms:modified>
</cp:coreProperties>
</file>