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4584" y="1889862"/>
            <a:ext cx="10513168" cy="3078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3793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6592" y="1868778"/>
            <a:ext cx="10657184" cy="3120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7641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4584" y="1762959"/>
            <a:ext cx="10513168" cy="3332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7236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화면 슬라이드 쇼(4:3)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biosensor1</cp:lastModifiedBy>
  <cp:revision>5</cp:revision>
  <dcterms:created xsi:type="dcterms:W3CDTF">2006-10-05T04:04:58Z</dcterms:created>
  <dcterms:modified xsi:type="dcterms:W3CDTF">2021-05-12T05:56:59Z</dcterms:modified>
</cp:coreProperties>
</file>