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7FF8-12E5-48A5-8C32-A09B792AB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316F2-0176-4301-A49B-F2B73925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AA72C-BACD-4220-B364-93092C2B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57651-FFB6-4647-91CF-1F952CF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1FBD7-2368-45B9-9E68-A0C88CC6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0F44-30E0-483F-9779-764FAA35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AC882-D38D-430A-B4ED-DDD4397F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990E7-5F79-40BF-AFFB-485B385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6822F-4F4B-4616-9C4F-A7B732C2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C5609-7C51-407B-A425-A8BE4116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0744E-2A51-4A25-876F-16BC373B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3496B-B6CF-4152-9593-68CA404B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28848-E803-4D54-B61D-385F1702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0F30E-22CE-4E1E-A2A8-12C7E56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1F5CE-83F3-45BB-AB76-5659E063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286B7-CB06-41AC-B1CC-86FBEFE8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6968-6B96-444B-91A8-C0440A45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9AA1C-D146-42A5-907B-9E09B6A2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07880-2260-425A-8BD1-A0B217B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E7869-F952-4FFF-948B-CC00921E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5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D2D2-32E1-4638-89D3-C1386883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7BA8A-2237-4DDC-A859-8DC4A350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1F05-45FF-4F06-BCB1-C66276F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BD118-12F7-4F23-81E5-F66ECE01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2438D-E36C-4C3D-ADEE-87975245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9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43A4-6CA2-4A24-A304-970EA30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5FDB-E15D-42E0-915E-E1588C08A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36231-E03D-43F6-AC9A-1133ACC2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8C59-590D-44EF-A96F-37BC40D0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F4430-B0C5-465E-80A0-D99F3C8D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D208-33E5-4C05-BED7-42D37469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C3317-50E9-4C97-A8B4-DF61BDD6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B31C5-B76F-4BF1-A4C3-550E7A39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E18AF-82D8-482B-8D21-E250BDFF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A630EE-5FE6-440D-9B8F-64A8FE1FE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9CBFF-7964-44E5-8D26-3F66E8BC6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FA092-618F-464C-9C66-46EF8E5D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D37C6-3FD6-4B5A-9420-493E6D06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4F6041-0661-4B37-824B-E551334C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11E67-640C-43DF-98B1-C022967B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81DEDF-9CC0-4B47-84E2-91A39966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35C247-34F5-469F-B2CC-30AD8B1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BCA54-836E-4692-8983-86F8E1BB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C8F733-BCD1-4359-A66C-9ECF341E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C2B3D-9873-42B4-8265-91B3F395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2A191-7A19-48DD-929F-1F25917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6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1B814-4F76-4F85-A55A-F934D6E7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1E933-11DC-4CBF-9F78-933944EC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07BB0-A104-462E-9FC5-037FC32D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05A7-E7EB-48FA-96B8-0233B191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E4BDB-060B-4579-A9C1-203AA1E8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F99F5-CA5F-49DA-A485-88916AD8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8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147A2-08C2-43B5-95F3-B40C1A98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BF2EB4-F024-4DFE-BDA4-417FE0BA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0D920-603A-46B8-B689-E0F1B4CF0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0B9CB-E7AC-4EEE-A8CF-0500B2D9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908E8-CB36-4CCB-9F0D-89A29887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16777-8278-45F3-B10C-8CA9A5E0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2C779-7978-4EBE-804D-D8C6458A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829C5-21CE-4813-8DBC-30D80A5C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CAE14-A336-4837-A10C-4D77501CC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2734-2062-4FC8-8B43-C97F84436001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A9612-30A5-4B88-A8F9-61D47CE3F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09851-E166-4857-A98B-E5D4E4D7A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A7DC-BEE3-478F-ADCD-812313CDB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76FF3-CF91-4E84-A5FE-18572DA52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2" y="68289"/>
            <a:ext cx="8954276" cy="6721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A4FE5D-F030-497F-854D-016C50483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65" y="2388094"/>
            <a:ext cx="2845292" cy="2845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910312-2541-4EAC-ADBC-9E3FC4E5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467" y="1012055"/>
            <a:ext cx="3784847" cy="34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2019-08-17T23:06:21Z</dcterms:created>
  <dcterms:modified xsi:type="dcterms:W3CDTF">2019-08-17T23:06:40Z</dcterms:modified>
</cp:coreProperties>
</file>