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50" d="100"/>
          <a:sy n="150" d="100"/>
        </p:scale>
        <p:origin x="2094" y="12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hdphoto" Target="../media/hdphoto2.wdp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240</Words>
  <Application>Microsoft Office PowerPoint</Application>
  <PresentationFormat>화면 슬라이드 쇼(16:9)</PresentationFormat>
  <Paragraphs>180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19</cp:revision>
  <dcterms:created xsi:type="dcterms:W3CDTF">2021-01-06T04:50:46Z</dcterms:created>
  <dcterms:modified xsi:type="dcterms:W3CDTF">2021-01-14T13:54:46Z</dcterms:modified>
</cp:coreProperties>
</file>