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7C80"/>
    <a:srgbClr val="ED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CA97F2B-BDBF-4435-AE1B-5A50C189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D620165-C028-409D-8E5F-301D6C7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16" y="1366242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FF7C8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화면 슬라이드 쇼(4:3)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10</cp:revision>
  <dcterms:created xsi:type="dcterms:W3CDTF">2006-10-05T04:04:58Z</dcterms:created>
  <dcterms:modified xsi:type="dcterms:W3CDTF">2021-03-08T07:03:11Z</dcterms:modified>
</cp:coreProperties>
</file>